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handoutMasterIdLst>
    <p:handoutMasterId r:id="rId30"/>
  </p:handoutMasterIdLst>
  <p:sldIdLst>
    <p:sldId id="296" r:id="rId2"/>
    <p:sldId id="297" r:id="rId3"/>
    <p:sldId id="298" r:id="rId4"/>
    <p:sldId id="299" r:id="rId5"/>
    <p:sldId id="260" r:id="rId6"/>
    <p:sldId id="300" r:id="rId7"/>
    <p:sldId id="272" r:id="rId8"/>
    <p:sldId id="291" r:id="rId9"/>
    <p:sldId id="290" r:id="rId10"/>
    <p:sldId id="271" r:id="rId11"/>
    <p:sldId id="276" r:id="rId12"/>
    <p:sldId id="279" r:id="rId13"/>
    <p:sldId id="284" r:id="rId14"/>
    <p:sldId id="285" r:id="rId15"/>
    <p:sldId id="287" r:id="rId16"/>
    <p:sldId id="289" r:id="rId17"/>
    <p:sldId id="293" r:id="rId18"/>
    <p:sldId id="302" r:id="rId19"/>
    <p:sldId id="294" r:id="rId20"/>
    <p:sldId id="295" r:id="rId21"/>
    <p:sldId id="303" r:id="rId22"/>
    <p:sldId id="277" r:id="rId23"/>
    <p:sldId id="280" r:id="rId24"/>
    <p:sldId id="301" r:id="rId25"/>
    <p:sldId id="283" r:id="rId26"/>
    <p:sldId id="281" r:id="rId27"/>
    <p:sldId id="292" r:id="rId28"/>
  </p:sldIdLst>
  <p:sldSz cx="12192000" cy="6858000"/>
  <p:notesSz cx="6669088" cy="9926638"/>
  <p:defaultTex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79926" autoAdjust="0"/>
  </p:normalViewPr>
  <p:slideViewPr>
    <p:cSldViewPr snapToGrid="0">
      <p:cViewPr varScale="1">
        <p:scale>
          <a:sx n="58" d="100"/>
          <a:sy n="58" d="100"/>
        </p:scale>
        <p:origin x="1218" y="6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1"/>
            <a:ext cx="2889938" cy="498056"/>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777607" y="1"/>
            <a:ext cx="2889938" cy="498056"/>
          </a:xfrm>
          <a:prstGeom prst="rect">
            <a:avLst/>
          </a:prstGeom>
        </p:spPr>
        <p:txBody>
          <a:bodyPr vert="horz" lIns="91440" tIns="45720" rIns="91440" bIns="45720" rtlCol="0"/>
          <a:lstStyle>
            <a:lvl1pPr algn="r">
              <a:defRPr sz="1200"/>
            </a:lvl1pPr>
          </a:lstStyle>
          <a:p>
            <a:fld id="{388BC980-922B-47A7-ADA8-9CD3E6D71CAF}" type="datetimeFigureOut">
              <a:rPr lang="fr-FR" smtClean="0"/>
              <a:pPr/>
              <a:t>07/07/2023</a:t>
            </a:fld>
            <a:endParaRPr lang="fr-FR"/>
          </a:p>
        </p:txBody>
      </p:sp>
      <p:sp>
        <p:nvSpPr>
          <p:cNvPr id="4" name="Espace réservé du pied de page 3"/>
          <p:cNvSpPr>
            <a:spLocks noGrp="1"/>
          </p:cNvSpPr>
          <p:nvPr>
            <p:ph type="ftr" sz="quarter" idx="2"/>
          </p:nvPr>
        </p:nvSpPr>
        <p:spPr>
          <a:xfrm>
            <a:off x="0" y="9428584"/>
            <a:ext cx="2889938" cy="498055"/>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777607" y="9428584"/>
            <a:ext cx="2889938" cy="498055"/>
          </a:xfrm>
          <a:prstGeom prst="rect">
            <a:avLst/>
          </a:prstGeom>
        </p:spPr>
        <p:txBody>
          <a:bodyPr vert="horz" lIns="91440" tIns="45720" rIns="91440" bIns="45720" rtlCol="0" anchor="b"/>
          <a:lstStyle>
            <a:lvl1pPr algn="r">
              <a:defRPr sz="1200"/>
            </a:lvl1pPr>
          </a:lstStyle>
          <a:p>
            <a:fld id="{91C01414-4977-47FF-A320-F1EB25B6CEC9}" type="slidenum">
              <a:rPr lang="fr-FR" smtClean="0"/>
              <a:pPr/>
              <a:t>‹N°›</a:t>
            </a:fld>
            <a:endParaRPr lang="fr-FR"/>
          </a:p>
        </p:txBody>
      </p:sp>
    </p:spTree>
    <p:extLst>
      <p:ext uri="{BB962C8B-B14F-4D97-AF65-F5344CB8AC3E}">
        <p14:creationId xmlns:p14="http://schemas.microsoft.com/office/powerpoint/2010/main" val="41907705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889250" cy="4968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778250" y="0"/>
            <a:ext cx="2889250" cy="496888"/>
          </a:xfrm>
          <a:prstGeom prst="rect">
            <a:avLst/>
          </a:prstGeom>
        </p:spPr>
        <p:txBody>
          <a:bodyPr vert="horz" lIns="91440" tIns="45720" rIns="91440" bIns="45720" rtlCol="0"/>
          <a:lstStyle>
            <a:lvl1pPr algn="r">
              <a:defRPr sz="1200"/>
            </a:lvl1pPr>
          </a:lstStyle>
          <a:p>
            <a:fld id="{4AE2481A-D83F-428D-84BA-81230A953F9F}" type="datetimeFigureOut">
              <a:rPr lang="fr-FR" smtClean="0"/>
              <a:t>07/07/2023</a:t>
            </a:fld>
            <a:endParaRPr lang="fr-FR"/>
          </a:p>
        </p:txBody>
      </p:sp>
      <p:sp>
        <p:nvSpPr>
          <p:cNvPr id="4" name="Espace réservé de l'image des diapositives 3"/>
          <p:cNvSpPr>
            <a:spLocks noGrp="1" noRot="1" noChangeAspect="1"/>
          </p:cNvSpPr>
          <p:nvPr>
            <p:ph type="sldImg" idx="2"/>
          </p:nvPr>
        </p:nvSpPr>
        <p:spPr>
          <a:xfrm>
            <a:off x="357188" y="1241425"/>
            <a:ext cx="5954712" cy="334962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66750" y="4776788"/>
            <a:ext cx="5335588" cy="3908425"/>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29750"/>
            <a:ext cx="2889250" cy="496888"/>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778250" y="9429750"/>
            <a:ext cx="2889250" cy="496888"/>
          </a:xfrm>
          <a:prstGeom prst="rect">
            <a:avLst/>
          </a:prstGeom>
        </p:spPr>
        <p:txBody>
          <a:bodyPr vert="horz" lIns="91440" tIns="45720" rIns="91440" bIns="45720" rtlCol="0" anchor="b"/>
          <a:lstStyle>
            <a:lvl1pPr algn="r">
              <a:defRPr sz="1200"/>
            </a:lvl1pPr>
          </a:lstStyle>
          <a:p>
            <a:fld id="{D9B0D5B8-A603-4A66-B900-52D1E4DEDB02}" type="slidenum">
              <a:rPr lang="fr-FR" smtClean="0"/>
              <a:t>‹N°›</a:t>
            </a:fld>
            <a:endParaRPr lang="fr-FR"/>
          </a:p>
        </p:txBody>
      </p:sp>
    </p:spTree>
    <p:extLst>
      <p:ext uri="{BB962C8B-B14F-4D97-AF65-F5344CB8AC3E}">
        <p14:creationId xmlns:p14="http://schemas.microsoft.com/office/powerpoint/2010/main" val="11174879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eduscol.education.fr/962/le-label-generation-2024" TargetMode="External"/><Relationship Id="rId2" Type="http://schemas.openxmlformats.org/officeDocument/2006/relationships/slide" Target="../slides/slide4.xml"/><Relationship Id="rId1" Type="http://schemas.openxmlformats.org/officeDocument/2006/relationships/notesMaster" Target="../notesMasters/notesMaster1.xml"/><Relationship Id="rId5" Type="http://schemas.openxmlformats.org/officeDocument/2006/relationships/hyperlink" Target="https://usep.org/wp-content/uploads/2020/10/Note_de_presentation_2024.pdf" TargetMode="External"/><Relationship Id="rId4" Type="http://schemas.openxmlformats.org/officeDocument/2006/relationships/hyperlink" Target="https://eduscol.education.fr/929/generation-2024"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1" kern="1200" dirty="0">
                <a:solidFill>
                  <a:schemeClr val="tx1"/>
                </a:solidFill>
                <a:effectLst/>
                <a:latin typeface="+mn-lt"/>
                <a:ea typeface="+mn-ea"/>
                <a:cs typeface="+mn-cs"/>
              </a:rPr>
              <a:t>Une année olympique et paralympique : contribuer à faire de la France une Nation sportive</a:t>
            </a:r>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 promouvoir la pratique d’une activité physique et sportive régulière (sédentarité et la baisse de l’activité physique ont des conséquences inquiétantes pour leur santé) </a:t>
            </a:r>
          </a:p>
          <a:p>
            <a:r>
              <a:rPr lang="fr-FR" sz="1200" kern="1200" dirty="0">
                <a:solidFill>
                  <a:schemeClr val="tx1"/>
                </a:solidFill>
                <a:effectLst/>
                <a:latin typeface="+mn-lt"/>
                <a:ea typeface="+mn-ea"/>
                <a:cs typeface="+mn-cs"/>
              </a:rPr>
              <a:t>- à l’école élémentaire, les « 30 minutes d’activité physique quotidienne » (APQ) soient pleinement déployées. Les ressources mises à disposition, les référents départementaux  « 30' » et les athlètes de l’« Équipe de France des 30 minutes » sont sollicités en tant que de besoin à cette fin.  </a:t>
            </a:r>
          </a:p>
          <a:p>
            <a:r>
              <a:rPr lang="fr-FR" sz="1200" kern="1200" dirty="0">
                <a:solidFill>
                  <a:schemeClr val="tx1"/>
                </a:solidFill>
                <a:effectLst/>
                <a:latin typeface="+mn-lt"/>
                <a:ea typeface="+mn-ea"/>
                <a:cs typeface="+mn-cs"/>
              </a:rPr>
              <a:t>-les Jeux olympiques et paralympiques ont vocation à servir de « fil rouge » (parcours de la flamme olympique, journée du sport scolaire, etc.). Une circulaire spécifique détaille les modalités de cette année olympique et paralympique.</a:t>
            </a:r>
          </a:p>
          <a:p>
            <a:endParaRPr lang="fr-FR" dirty="0"/>
          </a:p>
        </p:txBody>
      </p:sp>
      <p:sp>
        <p:nvSpPr>
          <p:cNvPr id="4" name="Espace réservé du numéro de diapositive 3"/>
          <p:cNvSpPr>
            <a:spLocks noGrp="1"/>
          </p:cNvSpPr>
          <p:nvPr>
            <p:ph type="sldNum" sz="quarter" idx="5"/>
          </p:nvPr>
        </p:nvSpPr>
        <p:spPr/>
        <p:txBody>
          <a:bodyPr/>
          <a:lstStyle/>
          <a:p>
            <a:fld id="{D9B0D5B8-A603-4A66-B900-52D1E4DEDB02}" type="slidenum">
              <a:rPr lang="fr-FR" smtClean="0"/>
              <a:t>1</a:t>
            </a:fld>
            <a:endParaRPr lang="fr-FR"/>
          </a:p>
        </p:txBody>
      </p:sp>
    </p:spTree>
    <p:extLst>
      <p:ext uri="{BB962C8B-B14F-4D97-AF65-F5344CB8AC3E}">
        <p14:creationId xmlns:p14="http://schemas.microsoft.com/office/powerpoint/2010/main" val="13163765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à organiser lors de la première semaine de septembre 2023 un événement collectif autour de l’olympisme et du paralympisme : (temps sportif et culturel qui favorise l’inclusion et le partage : activités sportives et éducatives pour toutes les classes réparties tout au long de la semaine ou massées lors d’une journée ou d’une demi-journée, découverte d’un sport olympique ou paralympique, proposition d’ateliers permettant de comprendre les valeurs et les symboles de l’olympisme et du paralympisme, etc.)</a:t>
            </a:r>
          </a:p>
          <a:p>
            <a:endParaRPr lang="fr-FR" dirty="0"/>
          </a:p>
        </p:txBody>
      </p:sp>
      <p:sp>
        <p:nvSpPr>
          <p:cNvPr id="4" name="Espace réservé du numéro de diapositive 3"/>
          <p:cNvSpPr>
            <a:spLocks noGrp="1"/>
          </p:cNvSpPr>
          <p:nvPr>
            <p:ph type="sldNum" sz="quarter" idx="5"/>
          </p:nvPr>
        </p:nvSpPr>
        <p:spPr/>
        <p:txBody>
          <a:bodyPr/>
          <a:lstStyle/>
          <a:p>
            <a:fld id="{D9B0D5B8-A603-4A66-B900-52D1E4DEDB02}" type="slidenum">
              <a:rPr lang="fr-FR" smtClean="0"/>
              <a:t>2</a:t>
            </a:fld>
            <a:endParaRPr lang="fr-FR"/>
          </a:p>
        </p:txBody>
      </p:sp>
    </p:spTree>
    <p:extLst>
      <p:ext uri="{BB962C8B-B14F-4D97-AF65-F5344CB8AC3E}">
        <p14:creationId xmlns:p14="http://schemas.microsoft.com/office/powerpoint/2010/main" val="40893587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sym typeface="Wingdings" panose="05000000000000000000" pitchFamily="2" charset="2"/>
              </a:rPr>
              <a:t></a:t>
            </a:r>
            <a:r>
              <a:rPr lang="fr-FR" sz="1200" kern="1200" dirty="0">
                <a:solidFill>
                  <a:schemeClr val="tx1"/>
                </a:solidFill>
                <a:effectLst/>
                <a:latin typeface="+mn-lt"/>
                <a:ea typeface="+mn-ea"/>
                <a:cs typeface="+mn-cs"/>
              </a:rPr>
              <a:t> les élèves pourront être mobilisés autour de la géographie du relai et de la symbolique de la flamme et mettre en évidence leurs réalisations développées au sein de projets éducatifs.</a:t>
            </a:r>
          </a:p>
          <a:p>
            <a:endParaRPr lang="fr-FR" dirty="0"/>
          </a:p>
        </p:txBody>
      </p:sp>
      <p:sp>
        <p:nvSpPr>
          <p:cNvPr id="4" name="Espace réservé du numéro de diapositive 3"/>
          <p:cNvSpPr>
            <a:spLocks noGrp="1"/>
          </p:cNvSpPr>
          <p:nvPr>
            <p:ph type="sldNum" sz="quarter" idx="5"/>
          </p:nvPr>
        </p:nvSpPr>
        <p:spPr/>
        <p:txBody>
          <a:bodyPr/>
          <a:lstStyle/>
          <a:p>
            <a:fld id="{D9B0D5B8-A603-4A66-B900-52D1E4DEDB02}" type="slidenum">
              <a:rPr lang="fr-FR" smtClean="0"/>
              <a:t>3</a:t>
            </a:fld>
            <a:endParaRPr lang="fr-FR"/>
          </a:p>
        </p:txBody>
      </p:sp>
    </p:spTree>
    <p:extLst>
      <p:ext uri="{BB962C8B-B14F-4D97-AF65-F5344CB8AC3E}">
        <p14:creationId xmlns:p14="http://schemas.microsoft.com/office/powerpoint/2010/main" val="42534986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1" kern="1200" dirty="0">
                <a:solidFill>
                  <a:schemeClr val="tx1"/>
                </a:solidFill>
                <a:effectLst/>
                <a:latin typeface="+mn-lt"/>
                <a:ea typeface="+mn-ea"/>
                <a:cs typeface="+mn-cs"/>
              </a:rPr>
              <a:t>Le label Génération 2024</a:t>
            </a:r>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Les informations concernant les objectifs, la démarche de candidature au label, le déploiement actuel, le </a:t>
            </a:r>
            <a:r>
              <a:rPr lang="fr-FR" sz="1200" kern="1200" dirty="0" err="1">
                <a:solidFill>
                  <a:schemeClr val="tx1"/>
                </a:solidFill>
                <a:effectLst/>
                <a:latin typeface="+mn-lt"/>
                <a:ea typeface="+mn-ea"/>
                <a:cs typeface="+mn-cs"/>
              </a:rPr>
              <a:t>vademecum</a:t>
            </a:r>
            <a:r>
              <a:rPr lang="fr-FR" sz="1200" kern="1200" dirty="0">
                <a:solidFill>
                  <a:schemeClr val="tx1"/>
                </a:solidFill>
                <a:effectLst/>
                <a:latin typeface="+mn-lt"/>
                <a:ea typeface="+mn-ea"/>
                <a:cs typeface="+mn-cs"/>
              </a:rPr>
              <a:t> et des activités potentielles sont en ligne sur le site Éduscol : </a:t>
            </a:r>
            <a:r>
              <a:rPr lang="fr-FR" sz="1200" u="sng" kern="1200" dirty="0">
                <a:solidFill>
                  <a:schemeClr val="tx1"/>
                </a:solidFill>
                <a:effectLst/>
                <a:latin typeface="+mn-lt"/>
                <a:ea typeface="+mn-ea"/>
                <a:cs typeface="+mn-cs"/>
                <a:hlinkClick r:id="rId3" tooltip="Éduscol"/>
              </a:rPr>
              <a:t>https://eduscol.education.fr/962/le-label-generation-2024</a:t>
            </a:r>
            <a:r>
              <a:rPr lang="fr-FR" sz="1200" kern="1200" dirty="0">
                <a:solidFill>
                  <a:schemeClr val="tx1"/>
                </a:solidFill>
                <a:effectLst/>
                <a:latin typeface="+mn-lt"/>
                <a:ea typeface="+mn-ea"/>
                <a:cs typeface="+mn-cs"/>
              </a:rPr>
              <a:t> et </a:t>
            </a:r>
            <a:r>
              <a:rPr lang="fr-FR" sz="1200" u="sng" kern="1200" dirty="0">
                <a:solidFill>
                  <a:schemeClr val="tx1"/>
                </a:solidFill>
                <a:effectLst/>
                <a:latin typeface="+mn-lt"/>
                <a:ea typeface="+mn-ea"/>
                <a:cs typeface="+mn-cs"/>
                <a:hlinkClick r:id="rId4" tooltip="Éduscol"/>
              </a:rPr>
              <a:t>https://eduscol.education.fr/929/generation-2024</a:t>
            </a:r>
            <a:r>
              <a:rPr lang="fr-FR" sz="1200" kern="1200" dirty="0">
                <a:solidFill>
                  <a:schemeClr val="tx1"/>
                </a:solidFill>
                <a:effectLst/>
                <a:latin typeface="+mn-lt"/>
                <a:ea typeface="+mn-ea"/>
                <a:cs typeface="+mn-cs"/>
              </a:rPr>
              <a:t>.</a:t>
            </a:r>
          </a:p>
          <a:p>
            <a:endParaRPr lang="fr-FR" sz="1200" b="1" kern="1200" dirty="0">
              <a:solidFill>
                <a:schemeClr val="tx1"/>
              </a:solidFill>
              <a:effectLst/>
              <a:latin typeface="+mn-lt"/>
              <a:ea typeface="+mn-ea"/>
              <a:cs typeface="+mn-cs"/>
            </a:endParaRPr>
          </a:p>
          <a:p>
            <a:endParaRPr lang="fr-FR" sz="1200" b="1" kern="1200" dirty="0">
              <a:solidFill>
                <a:schemeClr val="tx1"/>
              </a:solidFill>
              <a:effectLst/>
              <a:latin typeface="+mn-lt"/>
              <a:ea typeface="+mn-ea"/>
              <a:cs typeface="+mn-cs"/>
            </a:endParaRPr>
          </a:p>
          <a:p>
            <a:r>
              <a:rPr lang="fr-FR" sz="1200" b="1" kern="1200" dirty="0">
                <a:solidFill>
                  <a:schemeClr val="tx1"/>
                </a:solidFill>
                <a:effectLst/>
                <a:latin typeface="+mn-lt"/>
                <a:ea typeface="+mn-ea"/>
                <a:cs typeface="+mn-cs"/>
              </a:rPr>
              <a:t>Le programme </a:t>
            </a:r>
            <a:r>
              <a:rPr lang="fr-FR" sz="1200" b="1" kern="1200" dirty="0" err="1">
                <a:solidFill>
                  <a:schemeClr val="tx1"/>
                </a:solidFill>
                <a:effectLst/>
                <a:latin typeface="+mn-lt"/>
                <a:ea typeface="+mn-ea"/>
                <a:cs typeface="+mn-cs"/>
              </a:rPr>
              <a:t>Unis’vers</a:t>
            </a:r>
            <a:r>
              <a:rPr lang="fr-FR" sz="1200" b="1" kern="1200" dirty="0">
                <a:solidFill>
                  <a:schemeClr val="tx1"/>
                </a:solidFill>
                <a:effectLst/>
                <a:latin typeface="+mn-lt"/>
                <a:ea typeface="+mn-ea"/>
                <a:cs typeface="+mn-cs"/>
              </a:rPr>
              <a:t> 2024, les enfants font leurs Jeux à l’</a:t>
            </a:r>
            <a:r>
              <a:rPr lang="fr-FR" sz="1200" b="1" kern="1200" dirty="0" err="1">
                <a:solidFill>
                  <a:schemeClr val="tx1"/>
                </a:solidFill>
                <a:effectLst/>
                <a:latin typeface="+mn-lt"/>
                <a:ea typeface="+mn-ea"/>
                <a:cs typeface="+mn-cs"/>
              </a:rPr>
              <a:t>Usep</a:t>
            </a:r>
            <a:endParaRPr lang="fr-FR" sz="1200" kern="1200" dirty="0">
              <a:solidFill>
                <a:schemeClr val="tx1"/>
              </a:solidFill>
              <a:effectLst/>
              <a:latin typeface="+mn-lt"/>
              <a:ea typeface="+mn-ea"/>
              <a:cs typeface="+mn-cs"/>
            </a:endParaRPr>
          </a:p>
          <a:p>
            <a:pPr marL="171450" indent="-171450">
              <a:buFontTx/>
              <a:buChar char="-"/>
            </a:pPr>
            <a:r>
              <a:rPr lang="fr-FR" sz="1200" kern="1200" dirty="0">
                <a:solidFill>
                  <a:schemeClr val="tx1"/>
                </a:solidFill>
                <a:effectLst/>
                <a:latin typeface="+mn-lt"/>
                <a:ea typeface="+mn-ea"/>
                <a:cs typeface="+mn-cs"/>
              </a:rPr>
              <a:t>proposera tout au long de l’année aux élèves du premier degré des temps de pratique sportive (2024 passes, 2024 mètres, etc.), des temps de compréhension des Jeux (culture olympique, culture sportive, etc.), des temps de débat pour contribuer au développement de leur esprit critique (développement durable et Jeux, parité et Jeux, inclusion et Jeux, etc.) et des temps d’encouragement des élèves à destination des sportifs (messages, questions, dessins, etc.) : </a:t>
            </a:r>
            <a:r>
              <a:rPr lang="fr-FR" sz="1200" kern="1200" dirty="0">
                <a:solidFill>
                  <a:schemeClr val="tx1"/>
                </a:solidFill>
                <a:effectLst/>
                <a:latin typeface="+mn-lt"/>
                <a:ea typeface="+mn-ea"/>
                <a:cs typeface="+mn-cs"/>
                <a:hlinkClick r:id="rId5" tooltip="USEP"/>
              </a:rPr>
              <a:t>https://usep.org/wp-content/uploads/2020/10/Note_de_presentation_2024.pdf</a:t>
            </a:r>
            <a:endParaRPr lang="fr-FR" sz="1200" kern="1200" dirty="0">
              <a:solidFill>
                <a:schemeClr val="tx1"/>
              </a:solidFill>
              <a:effectLst/>
              <a:latin typeface="+mn-lt"/>
              <a:ea typeface="+mn-ea"/>
              <a:cs typeface="+mn-cs"/>
            </a:endParaRPr>
          </a:p>
          <a:p>
            <a:pPr marL="171450" indent="-171450">
              <a:buFontTx/>
              <a:buChar char="-"/>
            </a:pPr>
            <a:endParaRPr lang="fr-FR" sz="1200" kern="1200" dirty="0">
              <a:solidFill>
                <a:schemeClr val="tx1"/>
              </a:solidFill>
              <a:effectLst/>
              <a:latin typeface="+mn-lt"/>
              <a:ea typeface="+mn-ea"/>
              <a:cs typeface="+mn-cs"/>
            </a:endParaRPr>
          </a:p>
          <a:p>
            <a:pPr marL="171450" indent="-171450">
              <a:buFontTx/>
              <a:buChar char="-"/>
            </a:pPr>
            <a:endParaRPr lang="fr-FR" dirty="0"/>
          </a:p>
        </p:txBody>
      </p:sp>
      <p:sp>
        <p:nvSpPr>
          <p:cNvPr id="4" name="Espace réservé du numéro de diapositive 3"/>
          <p:cNvSpPr>
            <a:spLocks noGrp="1"/>
          </p:cNvSpPr>
          <p:nvPr>
            <p:ph type="sldNum" sz="quarter" idx="5"/>
          </p:nvPr>
        </p:nvSpPr>
        <p:spPr/>
        <p:txBody>
          <a:bodyPr/>
          <a:lstStyle/>
          <a:p>
            <a:fld id="{D9B0D5B8-A603-4A66-B900-52D1E4DEDB02}" type="slidenum">
              <a:rPr lang="fr-FR" smtClean="0"/>
              <a:t>4</a:t>
            </a:fld>
            <a:endParaRPr lang="fr-FR"/>
          </a:p>
        </p:txBody>
      </p:sp>
    </p:spTree>
    <p:extLst>
      <p:ext uri="{BB962C8B-B14F-4D97-AF65-F5344CB8AC3E}">
        <p14:creationId xmlns:p14="http://schemas.microsoft.com/office/powerpoint/2010/main" val="11597360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4" name="Freeform 6"/>
          <p:cNvSpPr>
            <a:spLocks/>
          </p:cNvSpPr>
          <p:nvPr/>
        </p:nvSpPr>
        <p:spPr bwMode="auto">
          <a:xfrm>
            <a:off x="0" y="4324350"/>
            <a:ext cx="1744663" cy="777875"/>
          </a:xfrm>
          <a:custGeom>
            <a:avLst/>
            <a:gdLst>
              <a:gd name="T0" fmla="*/ 0 w 372"/>
              <a:gd name="T1" fmla="*/ 0 h 166"/>
              <a:gd name="T2" fmla="*/ 372 w 372"/>
              <a:gd name="T3" fmla="*/ 166 h 166"/>
            </a:gdLst>
            <a:ahLst/>
            <a:cxnLst>
              <a:cxn ang="0">
                <a:pos x="287" y="166"/>
              </a:cxn>
              <a:cxn ang="0">
                <a:pos x="293" y="164"/>
              </a:cxn>
              <a:cxn ang="0">
                <a:pos x="294" y="163"/>
              </a:cxn>
              <a:cxn ang="0">
                <a:pos x="370" y="87"/>
              </a:cxn>
              <a:cxn ang="0">
                <a:pos x="370" y="78"/>
              </a:cxn>
              <a:cxn ang="0">
                <a:pos x="294" y="3"/>
              </a:cxn>
              <a:cxn ang="0">
                <a:pos x="293" y="2"/>
              </a:cxn>
              <a:cxn ang="0">
                <a:pos x="287" y="0"/>
              </a:cxn>
              <a:cxn ang="0">
                <a:pos x="0" y="0"/>
              </a:cxn>
              <a:cxn ang="0">
                <a:pos x="0" y="166"/>
              </a:cxn>
              <a:cxn ang="0">
                <a:pos x="287" y="166"/>
              </a:cxn>
            </a:cxnLst>
            <a:rect l="T0" t="T1" r="T2" b="T3"/>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w="9525">
            <a:noFill/>
            <a:round/>
            <a:headEnd/>
            <a:tailEnd/>
          </a:ln>
        </p:spPr>
        <p:txBody>
          <a:bodyPr/>
          <a:lstStyle/>
          <a:p>
            <a:endParaRPr lang="fr-FR"/>
          </a:p>
        </p:txBody>
      </p:sp>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fr-FR"/>
              <a:t>Modifiez le style du titre</a:t>
            </a:r>
            <a:endParaRPr lang="en-US" dirty="0"/>
          </a:p>
        </p:txBody>
      </p:sp>
      <p:sp>
        <p:nvSpPr>
          <p:cNvPr id="3" name="Subtitle 2"/>
          <p:cNvSpPr>
            <a:spLocks noGrp="1"/>
          </p:cNvSpPr>
          <p:nvPr>
            <p:ph type="subTitle" idx="1"/>
          </p:nvPr>
        </p:nvSpPr>
        <p:spPr>
          <a:xfrm>
            <a:off x="2589213" y="4777379"/>
            <a:ext cx="8915399" cy="1126283"/>
          </a:xfrm>
        </p:spPr>
        <p:txBody>
          <a:bodyPr/>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5" name="Date Placeholder 3"/>
          <p:cNvSpPr>
            <a:spLocks noGrp="1"/>
          </p:cNvSpPr>
          <p:nvPr>
            <p:ph type="dt" sz="half" idx="10"/>
          </p:nvPr>
        </p:nvSpPr>
        <p:spPr/>
        <p:txBody>
          <a:bodyPr/>
          <a:lstStyle>
            <a:lvl1pPr>
              <a:defRPr/>
            </a:lvl1pPr>
          </a:lstStyle>
          <a:p>
            <a:pPr>
              <a:defRPr/>
            </a:pPr>
            <a:fld id="{BD119401-35B6-41D8-A1CA-53E0CEABEB95}" type="datetimeFigureOut">
              <a:rPr lang="fr-FR"/>
              <a:pPr>
                <a:defRPr/>
              </a:pPr>
              <a:t>07/07/2023</a:t>
            </a:fld>
            <a:endParaRPr lang="fr-FR"/>
          </a:p>
        </p:txBody>
      </p:sp>
      <p:sp>
        <p:nvSpPr>
          <p:cNvPr id="6" name="Footer Placeholder 4"/>
          <p:cNvSpPr>
            <a:spLocks noGrp="1"/>
          </p:cNvSpPr>
          <p:nvPr>
            <p:ph type="ftr" sz="quarter" idx="11"/>
          </p:nvPr>
        </p:nvSpPr>
        <p:spPr/>
        <p:txBody>
          <a:bodyPr/>
          <a:lstStyle>
            <a:lvl1pPr>
              <a:defRPr/>
            </a:lvl1pPr>
          </a:lstStyle>
          <a:p>
            <a:pPr>
              <a:defRPr/>
            </a:pPr>
            <a:endParaRPr lang="fr-FR"/>
          </a:p>
        </p:txBody>
      </p:sp>
      <p:sp>
        <p:nvSpPr>
          <p:cNvPr id="7" name="Slide Number Placeholder 5"/>
          <p:cNvSpPr>
            <a:spLocks noGrp="1"/>
          </p:cNvSpPr>
          <p:nvPr>
            <p:ph type="sldNum" sz="quarter" idx="12"/>
          </p:nvPr>
        </p:nvSpPr>
        <p:spPr>
          <a:xfrm>
            <a:off x="531813" y="4529138"/>
            <a:ext cx="779462" cy="365125"/>
          </a:xfrm>
        </p:spPr>
        <p:txBody>
          <a:bodyPr/>
          <a:lstStyle>
            <a:lvl1pPr>
              <a:defRPr/>
            </a:lvl1pPr>
          </a:lstStyle>
          <a:p>
            <a:pPr>
              <a:defRPr/>
            </a:pPr>
            <a:fld id="{C844FED6-5E0E-4DE0-AFCE-7478A207AFA9}" type="slidenum">
              <a:rPr lang="fr-FR"/>
              <a:pPr>
                <a:defRPr/>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4" name="Freeform 11"/>
          <p:cNvSpPr>
            <a:spLocks/>
          </p:cNvSpPr>
          <p:nvPr/>
        </p:nvSpPr>
        <p:spPr bwMode="auto">
          <a:xfrm flipV="1">
            <a:off x="-4763" y="31781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endParaRPr lang="fr-FR"/>
          </a:p>
        </p:txBody>
      </p:sp>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fr-FR"/>
              <a:t>Modifiez le style du titre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5" name="Date Placeholder 3"/>
          <p:cNvSpPr>
            <a:spLocks noGrp="1"/>
          </p:cNvSpPr>
          <p:nvPr>
            <p:ph type="dt" sz="half" idx="10"/>
          </p:nvPr>
        </p:nvSpPr>
        <p:spPr/>
        <p:txBody>
          <a:bodyPr/>
          <a:lstStyle>
            <a:lvl1pPr>
              <a:defRPr/>
            </a:lvl1pPr>
          </a:lstStyle>
          <a:p>
            <a:pPr>
              <a:defRPr/>
            </a:pPr>
            <a:fld id="{70514D58-5FAB-4598-B74D-8921612606C9}" type="datetimeFigureOut">
              <a:rPr lang="fr-FR"/>
              <a:pPr>
                <a:defRPr/>
              </a:pPr>
              <a:t>07/07/2023</a:t>
            </a:fld>
            <a:endParaRPr lang="fr-FR"/>
          </a:p>
        </p:txBody>
      </p:sp>
      <p:sp>
        <p:nvSpPr>
          <p:cNvPr id="6" name="Footer Placeholder 4"/>
          <p:cNvSpPr>
            <a:spLocks noGrp="1"/>
          </p:cNvSpPr>
          <p:nvPr>
            <p:ph type="ftr" sz="quarter" idx="11"/>
          </p:nvPr>
        </p:nvSpPr>
        <p:spPr/>
        <p:txBody>
          <a:bodyPr/>
          <a:lstStyle>
            <a:lvl1pPr>
              <a:defRPr/>
            </a:lvl1pPr>
          </a:lstStyle>
          <a:p>
            <a:pPr>
              <a:defRPr/>
            </a:pPr>
            <a:endParaRPr lang="fr-FR"/>
          </a:p>
        </p:txBody>
      </p:sp>
      <p:sp>
        <p:nvSpPr>
          <p:cNvPr id="7" name="Slide Number Placeholder 5"/>
          <p:cNvSpPr>
            <a:spLocks noGrp="1"/>
          </p:cNvSpPr>
          <p:nvPr>
            <p:ph type="sldNum" sz="quarter" idx="12"/>
          </p:nvPr>
        </p:nvSpPr>
        <p:spPr>
          <a:xfrm>
            <a:off x="531813" y="3244850"/>
            <a:ext cx="779462" cy="365125"/>
          </a:xfrm>
        </p:spPr>
        <p:txBody>
          <a:bodyPr/>
          <a:lstStyle>
            <a:lvl1pPr>
              <a:defRPr/>
            </a:lvl1pPr>
          </a:lstStyle>
          <a:p>
            <a:pPr>
              <a:defRPr/>
            </a:pPr>
            <a:fld id="{B0DE0905-113B-4180-ACBF-6C228C7C80E7}" type="slidenum">
              <a:rPr lang="fr-FR"/>
              <a:pPr>
                <a:defRPr/>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5" name="Freeform 11"/>
          <p:cNvSpPr>
            <a:spLocks/>
          </p:cNvSpPr>
          <p:nvPr/>
        </p:nvSpPr>
        <p:spPr bwMode="auto">
          <a:xfrm flipV="1">
            <a:off x="-4763" y="31781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endParaRPr lang="fr-FR"/>
          </a:p>
        </p:txBody>
      </p:sp>
      <p:sp>
        <p:nvSpPr>
          <p:cNvPr id="6" name="TextBox 13"/>
          <p:cNvSpPr txBox="1"/>
          <p:nvPr/>
        </p:nvSpPr>
        <p:spPr>
          <a:xfrm>
            <a:off x="2466975" y="647700"/>
            <a:ext cx="609600" cy="585788"/>
          </a:xfrm>
          <a:prstGeom prst="rect">
            <a:avLst/>
          </a:prstGeom>
        </p:spPr>
        <p:txBody>
          <a:bodyPr anchor="ctr"/>
          <a:lstStyle/>
          <a:p>
            <a:pPr fontAlgn="auto">
              <a:spcBef>
                <a:spcPts val="0"/>
              </a:spcBef>
              <a:spcAft>
                <a:spcPts val="0"/>
              </a:spcAft>
              <a:defRPr/>
            </a:pPr>
            <a:r>
              <a:rPr lang="en-US" sz="8000" dirty="0">
                <a:ln w="3175" cmpd="sng">
                  <a:noFill/>
                </a:ln>
                <a:solidFill>
                  <a:schemeClr val="accent1"/>
                </a:solidFill>
                <a:latin typeface="Arial"/>
              </a:rPr>
              <a:t>“</a:t>
            </a:r>
          </a:p>
        </p:txBody>
      </p:sp>
      <p:sp>
        <p:nvSpPr>
          <p:cNvPr id="7" name="TextBox 14"/>
          <p:cNvSpPr txBox="1"/>
          <p:nvPr/>
        </p:nvSpPr>
        <p:spPr>
          <a:xfrm>
            <a:off x="11114088" y="2905125"/>
            <a:ext cx="609600" cy="584200"/>
          </a:xfrm>
          <a:prstGeom prst="rect">
            <a:avLst/>
          </a:prstGeom>
        </p:spPr>
        <p:txBody>
          <a:bodyPr anchor="ctr"/>
          <a:lstStyle/>
          <a:p>
            <a:pPr fontAlgn="auto">
              <a:spcBef>
                <a:spcPts val="0"/>
              </a:spcBef>
              <a:spcAft>
                <a:spcPts val="0"/>
              </a:spcAft>
              <a:defRPr/>
            </a:pPr>
            <a:r>
              <a:rPr lang="en-US" sz="8000" dirty="0">
                <a:ln w="3175" cmpd="sng">
                  <a:noFill/>
                </a:ln>
                <a:solidFill>
                  <a:schemeClr val="accent1"/>
                </a:solidFill>
                <a:latin typeface="Arial"/>
              </a:rPr>
              <a:t>”</a:t>
            </a:r>
          </a:p>
        </p:txBody>
      </p:sp>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a:t>Modifiez le style du titre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Modifiez les styles du texte du masque</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8" name="Date Placeholder 3"/>
          <p:cNvSpPr>
            <a:spLocks noGrp="1"/>
          </p:cNvSpPr>
          <p:nvPr>
            <p:ph type="dt" sz="half" idx="14"/>
          </p:nvPr>
        </p:nvSpPr>
        <p:spPr/>
        <p:txBody>
          <a:bodyPr/>
          <a:lstStyle>
            <a:lvl1pPr>
              <a:defRPr/>
            </a:lvl1pPr>
          </a:lstStyle>
          <a:p>
            <a:pPr>
              <a:defRPr/>
            </a:pPr>
            <a:fld id="{1EB43700-BB38-4EC0-8216-F080B50D4A99}" type="datetimeFigureOut">
              <a:rPr lang="fr-FR"/>
              <a:pPr>
                <a:defRPr/>
              </a:pPr>
              <a:t>07/07/2023</a:t>
            </a:fld>
            <a:endParaRPr lang="fr-FR"/>
          </a:p>
        </p:txBody>
      </p:sp>
      <p:sp>
        <p:nvSpPr>
          <p:cNvPr id="9" name="Footer Placeholder 4"/>
          <p:cNvSpPr>
            <a:spLocks noGrp="1"/>
          </p:cNvSpPr>
          <p:nvPr>
            <p:ph type="ftr" sz="quarter" idx="15"/>
          </p:nvPr>
        </p:nvSpPr>
        <p:spPr/>
        <p:txBody>
          <a:bodyPr/>
          <a:lstStyle>
            <a:lvl1pPr>
              <a:defRPr/>
            </a:lvl1pPr>
          </a:lstStyle>
          <a:p>
            <a:pPr>
              <a:defRPr/>
            </a:pPr>
            <a:endParaRPr lang="fr-FR"/>
          </a:p>
        </p:txBody>
      </p:sp>
      <p:sp>
        <p:nvSpPr>
          <p:cNvPr id="10" name="Slide Number Placeholder 5"/>
          <p:cNvSpPr>
            <a:spLocks noGrp="1"/>
          </p:cNvSpPr>
          <p:nvPr>
            <p:ph type="sldNum" sz="quarter" idx="16"/>
          </p:nvPr>
        </p:nvSpPr>
        <p:spPr>
          <a:xfrm>
            <a:off x="531813" y="3244850"/>
            <a:ext cx="779462" cy="365125"/>
          </a:xfrm>
        </p:spPr>
        <p:txBody>
          <a:bodyPr/>
          <a:lstStyle>
            <a:lvl1pPr>
              <a:defRPr/>
            </a:lvl1pPr>
          </a:lstStyle>
          <a:p>
            <a:pPr>
              <a:defRPr/>
            </a:pPr>
            <a:fld id="{0D7DF7E2-8454-4D98-828E-990F43E81F3A}" type="slidenum">
              <a:rPr lang="fr-FR"/>
              <a:pPr>
                <a:defRPr/>
              </a:pPr>
              <a:t>‹N°›</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5" name="Freeform 11"/>
          <p:cNvSpPr>
            <a:spLocks/>
          </p:cNvSpPr>
          <p:nvPr/>
        </p:nvSpPr>
        <p:spPr bwMode="auto">
          <a:xfrm flipV="1">
            <a:off x="-4763" y="491172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endParaRPr lang="fr-FR"/>
          </a:p>
        </p:txBody>
      </p:sp>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fr-FR"/>
              <a:t>Modifiez le style du titre</a:t>
            </a:r>
            <a:endParaRPr lang="en-US" dirty="0"/>
          </a:p>
        </p:txBody>
      </p:sp>
      <p:sp>
        <p:nvSpPr>
          <p:cNvPr id="4" name="Text Placeholder 3"/>
          <p:cNvSpPr>
            <a:spLocks noGrp="1"/>
          </p:cNvSpPr>
          <p:nvPr>
            <p:ph type="body" sz="half" idx="2"/>
          </p:nvPr>
        </p:nvSpPr>
        <p:spPr>
          <a:xfrm>
            <a:off x="2589213" y="5181600"/>
            <a:ext cx="8915400" cy="729622"/>
          </a:xfrm>
        </p:spPr>
        <p:txBody>
          <a:bodyPr rtlCol="0">
            <a:normAutofit/>
          </a:bodyPr>
          <a:lstStyle>
            <a:lvl1pPr>
              <a:buNone/>
              <a:defRPr lang="en-US">
                <a:solidFill>
                  <a:schemeClr val="tx1">
                    <a:lumMod val="65000"/>
                    <a:lumOff val="35000"/>
                  </a:schemeClr>
                </a:solidFill>
              </a:defRPr>
            </a:lvl1pPr>
          </a:lstStyle>
          <a:p>
            <a:pPr lvl="0"/>
            <a:r>
              <a:rPr lang="fr-FR"/>
              <a:t>Modifiez les styles du texte du masque</a:t>
            </a:r>
          </a:p>
        </p:txBody>
      </p:sp>
      <p:sp>
        <p:nvSpPr>
          <p:cNvPr id="6" name="Date Placeholder 4"/>
          <p:cNvSpPr>
            <a:spLocks noGrp="1"/>
          </p:cNvSpPr>
          <p:nvPr>
            <p:ph type="dt" sz="half" idx="10"/>
          </p:nvPr>
        </p:nvSpPr>
        <p:spPr/>
        <p:txBody>
          <a:bodyPr/>
          <a:lstStyle>
            <a:lvl1pPr>
              <a:defRPr/>
            </a:lvl1pPr>
          </a:lstStyle>
          <a:p>
            <a:pPr>
              <a:defRPr/>
            </a:pPr>
            <a:fld id="{5A420479-B2C3-437C-890B-1AB4F121D7F0}" type="datetimeFigureOut">
              <a:rPr lang="fr-FR"/>
              <a:pPr>
                <a:defRPr/>
              </a:pPr>
              <a:t>07/07/2023</a:t>
            </a:fld>
            <a:endParaRPr lang="fr-FR"/>
          </a:p>
        </p:txBody>
      </p:sp>
      <p:sp>
        <p:nvSpPr>
          <p:cNvPr id="7" name="Footer Placeholder 5"/>
          <p:cNvSpPr>
            <a:spLocks noGrp="1"/>
          </p:cNvSpPr>
          <p:nvPr>
            <p:ph type="ftr" sz="quarter" idx="11"/>
          </p:nvPr>
        </p:nvSpPr>
        <p:spPr/>
        <p:txBody>
          <a:bodyPr/>
          <a:lstStyle>
            <a:lvl1pPr>
              <a:defRPr/>
            </a:lvl1pPr>
          </a:lstStyle>
          <a:p>
            <a:pPr>
              <a:defRPr/>
            </a:pPr>
            <a:endParaRPr lang="fr-FR"/>
          </a:p>
        </p:txBody>
      </p:sp>
      <p:sp>
        <p:nvSpPr>
          <p:cNvPr id="8" name="Slide Number Placeholder 6"/>
          <p:cNvSpPr>
            <a:spLocks noGrp="1"/>
          </p:cNvSpPr>
          <p:nvPr>
            <p:ph type="sldNum" sz="quarter" idx="12"/>
          </p:nvPr>
        </p:nvSpPr>
        <p:spPr>
          <a:xfrm>
            <a:off x="531813" y="4983163"/>
            <a:ext cx="779462" cy="365125"/>
          </a:xfrm>
        </p:spPr>
        <p:txBody>
          <a:bodyPr/>
          <a:lstStyle>
            <a:lvl1pPr>
              <a:defRPr/>
            </a:lvl1pPr>
          </a:lstStyle>
          <a:p>
            <a:pPr>
              <a:defRPr/>
            </a:pPr>
            <a:fld id="{623172A5-98A8-42DF-B46A-56E923D6E718}" type="slidenum">
              <a:rPr lang="fr-FR"/>
              <a:pPr>
                <a:defRPr/>
              </a:pPr>
              <a:t>‹N°›</a:t>
            </a:fld>
            <a:endParaRPr lang="fr-F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5" name="Freeform 11"/>
          <p:cNvSpPr>
            <a:spLocks/>
          </p:cNvSpPr>
          <p:nvPr/>
        </p:nvSpPr>
        <p:spPr bwMode="auto">
          <a:xfrm flipV="1">
            <a:off x="-4763" y="491172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endParaRPr lang="fr-FR"/>
          </a:p>
        </p:txBody>
      </p:sp>
      <p:sp>
        <p:nvSpPr>
          <p:cNvPr id="6" name="TextBox 16"/>
          <p:cNvSpPr txBox="1"/>
          <p:nvPr/>
        </p:nvSpPr>
        <p:spPr>
          <a:xfrm>
            <a:off x="2466975" y="647700"/>
            <a:ext cx="609600" cy="585788"/>
          </a:xfrm>
          <a:prstGeom prst="rect">
            <a:avLst/>
          </a:prstGeom>
        </p:spPr>
        <p:txBody>
          <a:bodyPr anchor="ctr"/>
          <a:lstStyle/>
          <a:p>
            <a:pPr fontAlgn="auto">
              <a:spcBef>
                <a:spcPts val="0"/>
              </a:spcBef>
              <a:spcAft>
                <a:spcPts val="0"/>
              </a:spcAft>
              <a:defRPr/>
            </a:pPr>
            <a:r>
              <a:rPr lang="en-US" sz="8000" dirty="0">
                <a:ln w="3175" cmpd="sng">
                  <a:noFill/>
                </a:ln>
                <a:solidFill>
                  <a:schemeClr val="accent1"/>
                </a:solidFill>
                <a:latin typeface="Arial"/>
              </a:rPr>
              <a:t>“</a:t>
            </a:r>
          </a:p>
        </p:txBody>
      </p:sp>
      <p:sp>
        <p:nvSpPr>
          <p:cNvPr id="7" name="TextBox 17"/>
          <p:cNvSpPr txBox="1"/>
          <p:nvPr/>
        </p:nvSpPr>
        <p:spPr>
          <a:xfrm>
            <a:off x="11114088" y="2905125"/>
            <a:ext cx="609600" cy="584200"/>
          </a:xfrm>
          <a:prstGeom prst="rect">
            <a:avLst/>
          </a:prstGeom>
        </p:spPr>
        <p:txBody>
          <a:bodyPr anchor="ctr"/>
          <a:lstStyle/>
          <a:p>
            <a:pPr fontAlgn="auto">
              <a:spcBef>
                <a:spcPts val="0"/>
              </a:spcBef>
              <a:spcAft>
                <a:spcPts val="0"/>
              </a:spcAft>
              <a:defRPr/>
            </a:pPr>
            <a:r>
              <a:rPr lang="en-US" sz="8000" dirty="0">
                <a:ln w="3175" cmpd="sng">
                  <a:noFill/>
                </a:ln>
                <a:solidFill>
                  <a:schemeClr val="accent1"/>
                </a:solidFill>
                <a:latin typeface="Arial"/>
              </a:rPr>
              <a:t>”</a:t>
            </a:r>
          </a:p>
        </p:txBody>
      </p:sp>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Modifiez les styles du texte du masque</a:t>
            </a:r>
          </a:p>
        </p:txBody>
      </p:sp>
      <p:sp>
        <p:nvSpPr>
          <p:cNvPr id="4" name="Text Placeholder 3"/>
          <p:cNvSpPr>
            <a:spLocks noGrp="1"/>
          </p:cNvSpPr>
          <p:nvPr>
            <p:ph type="body" sz="half" idx="2"/>
          </p:nvPr>
        </p:nvSpPr>
        <p:spPr>
          <a:xfrm>
            <a:off x="2589213" y="5181600"/>
            <a:ext cx="8915400" cy="729622"/>
          </a:xfrm>
        </p:spPr>
        <p:txBody>
          <a:bodyPr rtlCol="0">
            <a:normAutofit/>
          </a:bodyPr>
          <a:lstStyle>
            <a:lvl1pPr>
              <a:buNone/>
              <a:defRPr lang="en-US">
                <a:solidFill>
                  <a:schemeClr val="tx1">
                    <a:lumMod val="65000"/>
                    <a:lumOff val="35000"/>
                  </a:schemeClr>
                </a:solidFill>
              </a:defRPr>
            </a:lvl1pPr>
          </a:lstStyle>
          <a:p>
            <a:pPr lvl="0"/>
            <a:r>
              <a:rPr lang="fr-FR"/>
              <a:t>Modifiez les styles du texte du masque</a:t>
            </a:r>
          </a:p>
        </p:txBody>
      </p:sp>
      <p:sp>
        <p:nvSpPr>
          <p:cNvPr id="8" name="Date Placeholder 4"/>
          <p:cNvSpPr>
            <a:spLocks noGrp="1"/>
          </p:cNvSpPr>
          <p:nvPr>
            <p:ph type="dt" sz="half" idx="14"/>
          </p:nvPr>
        </p:nvSpPr>
        <p:spPr/>
        <p:txBody>
          <a:bodyPr/>
          <a:lstStyle>
            <a:lvl1pPr>
              <a:defRPr/>
            </a:lvl1pPr>
          </a:lstStyle>
          <a:p>
            <a:pPr>
              <a:defRPr/>
            </a:pPr>
            <a:fld id="{F02D7869-B78B-4B16-B792-AF9E012DE8B2}" type="datetimeFigureOut">
              <a:rPr lang="fr-FR"/>
              <a:pPr>
                <a:defRPr/>
              </a:pPr>
              <a:t>07/07/2023</a:t>
            </a:fld>
            <a:endParaRPr lang="fr-FR"/>
          </a:p>
        </p:txBody>
      </p:sp>
      <p:sp>
        <p:nvSpPr>
          <p:cNvPr id="9" name="Footer Placeholder 5"/>
          <p:cNvSpPr>
            <a:spLocks noGrp="1"/>
          </p:cNvSpPr>
          <p:nvPr>
            <p:ph type="ftr" sz="quarter" idx="15"/>
          </p:nvPr>
        </p:nvSpPr>
        <p:spPr/>
        <p:txBody>
          <a:bodyPr/>
          <a:lstStyle>
            <a:lvl1pPr>
              <a:defRPr/>
            </a:lvl1pPr>
          </a:lstStyle>
          <a:p>
            <a:pPr>
              <a:defRPr/>
            </a:pPr>
            <a:endParaRPr lang="fr-FR"/>
          </a:p>
        </p:txBody>
      </p:sp>
      <p:sp>
        <p:nvSpPr>
          <p:cNvPr id="10" name="Slide Number Placeholder 6"/>
          <p:cNvSpPr>
            <a:spLocks noGrp="1"/>
          </p:cNvSpPr>
          <p:nvPr>
            <p:ph type="sldNum" sz="quarter" idx="16"/>
          </p:nvPr>
        </p:nvSpPr>
        <p:spPr>
          <a:xfrm>
            <a:off x="531813" y="4983163"/>
            <a:ext cx="779462" cy="365125"/>
          </a:xfrm>
        </p:spPr>
        <p:txBody>
          <a:bodyPr/>
          <a:lstStyle>
            <a:lvl1pPr>
              <a:defRPr/>
            </a:lvl1pPr>
          </a:lstStyle>
          <a:p>
            <a:pPr>
              <a:defRPr/>
            </a:pPr>
            <a:fld id="{06A148E8-F136-44EB-AA10-DA92BE22E8FB}" type="slidenum">
              <a:rPr lang="fr-FR"/>
              <a:pPr>
                <a:defRPr/>
              </a:pPr>
              <a:t>‹N°›</a:t>
            </a:fld>
            <a:endParaRPr lang="fr-F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5" name="Freeform 11"/>
          <p:cNvSpPr>
            <a:spLocks/>
          </p:cNvSpPr>
          <p:nvPr/>
        </p:nvSpPr>
        <p:spPr bwMode="auto">
          <a:xfrm flipV="1">
            <a:off x="-4763" y="491172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endParaRPr lang="fr-FR"/>
          </a:p>
        </p:txBody>
      </p:sp>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fr-FR"/>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Modifiez les styles du texte du masque</a:t>
            </a:r>
          </a:p>
        </p:txBody>
      </p:sp>
      <p:sp>
        <p:nvSpPr>
          <p:cNvPr id="4" name="Text Placeholder 3"/>
          <p:cNvSpPr>
            <a:spLocks noGrp="1"/>
          </p:cNvSpPr>
          <p:nvPr>
            <p:ph type="body" sz="half" idx="2"/>
          </p:nvPr>
        </p:nvSpPr>
        <p:spPr>
          <a:xfrm>
            <a:off x="2589213" y="5181600"/>
            <a:ext cx="8915400" cy="729622"/>
          </a:xfrm>
        </p:spPr>
        <p:txBody>
          <a:bodyPr rtlCol="0">
            <a:normAutofit/>
          </a:bodyPr>
          <a:lstStyle>
            <a:lvl1pPr>
              <a:buNone/>
              <a:defRPr lang="en-US">
                <a:solidFill>
                  <a:schemeClr val="tx1">
                    <a:lumMod val="65000"/>
                    <a:lumOff val="35000"/>
                  </a:schemeClr>
                </a:solidFill>
              </a:defRPr>
            </a:lvl1pPr>
          </a:lstStyle>
          <a:p>
            <a:pPr lvl="0"/>
            <a:r>
              <a:rPr lang="fr-FR"/>
              <a:t>Modifiez les styles du texte du masque</a:t>
            </a:r>
          </a:p>
        </p:txBody>
      </p:sp>
      <p:sp>
        <p:nvSpPr>
          <p:cNvPr id="6" name="Date Placeholder 4"/>
          <p:cNvSpPr>
            <a:spLocks noGrp="1"/>
          </p:cNvSpPr>
          <p:nvPr>
            <p:ph type="dt" sz="half" idx="14"/>
          </p:nvPr>
        </p:nvSpPr>
        <p:spPr/>
        <p:txBody>
          <a:bodyPr/>
          <a:lstStyle>
            <a:lvl1pPr>
              <a:defRPr/>
            </a:lvl1pPr>
          </a:lstStyle>
          <a:p>
            <a:pPr>
              <a:defRPr/>
            </a:pPr>
            <a:fld id="{C0095B4F-CBF9-4643-BFB2-900077576BEF}" type="datetimeFigureOut">
              <a:rPr lang="fr-FR"/>
              <a:pPr>
                <a:defRPr/>
              </a:pPr>
              <a:t>07/07/2023</a:t>
            </a:fld>
            <a:endParaRPr lang="fr-FR"/>
          </a:p>
        </p:txBody>
      </p:sp>
      <p:sp>
        <p:nvSpPr>
          <p:cNvPr id="7" name="Footer Placeholder 5"/>
          <p:cNvSpPr>
            <a:spLocks noGrp="1"/>
          </p:cNvSpPr>
          <p:nvPr>
            <p:ph type="ftr" sz="quarter" idx="15"/>
          </p:nvPr>
        </p:nvSpPr>
        <p:spPr/>
        <p:txBody>
          <a:bodyPr/>
          <a:lstStyle>
            <a:lvl1pPr>
              <a:defRPr/>
            </a:lvl1pPr>
          </a:lstStyle>
          <a:p>
            <a:pPr>
              <a:defRPr/>
            </a:pPr>
            <a:endParaRPr lang="fr-FR"/>
          </a:p>
        </p:txBody>
      </p:sp>
      <p:sp>
        <p:nvSpPr>
          <p:cNvPr id="8" name="Slide Number Placeholder 6"/>
          <p:cNvSpPr>
            <a:spLocks noGrp="1"/>
          </p:cNvSpPr>
          <p:nvPr>
            <p:ph type="sldNum" sz="quarter" idx="16"/>
          </p:nvPr>
        </p:nvSpPr>
        <p:spPr>
          <a:xfrm>
            <a:off x="531813" y="4983163"/>
            <a:ext cx="779462" cy="365125"/>
          </a:xfrm>
        </p:spPr>
        <p:txBody>
          <a:bodyPr/>
          <a:lstStyle>
            <a:lvl1pPr>
              <a:defRPr/>
            </a:lvl1pPr>
          </a:lstStyle>
          <a:p>
            <a:pPr>
              <a:defRPr/>
            </a:pPr>
            <a:fld id="{86C5952C-334A-4A0E-9490-1BC6512A4723}" type="slidenum">
              <a:rPr lang="fr-FR"/>
              <a:pPr>
                <a:defRPr/>
              </a:pPr>
              <a:t>‹N°›</a:t>
            </a:fld>
            <a:endParaRPr lang="fr-F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4" name="Freeform 11"/>
          <p:cNvSpPr>
            <a:spLocks/>
          </p:cNvSpPr>
          <p:nvPr/>
        </p:nvSpPr>
        <p:spPr bwMode="auto">
          <a:xfrm flipV="1">
            <a:off x="-4763" y="7143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endParaRPr lang="fr-FR"/>
          </a:p>
        </p:txBody>
      </p:sp>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3"/>
          <p:cNvSpPr>
            <a:spLocks noGrp="1"/>
          </p:cNvSpPr>
          <p:nvPr>
            <p:ph type="dt" sz="half" idx="10"/>
          </p:nvPr>
        </p:nvSpPr>
        <p:spPr/>
        <p:txBody>
          <a:bodyPr/>
          <a:lstStyle>
            <a:lvl1pPr>
              <a:defRPr/>
            </a:lvl1pPr>
          </a:lstStyle>
          <a:p>
            <a:pPr>
              <a:defRPr/>
            </a:pPr>
            <a:fld id="{0ED0D4F4-A619-44C5-950A-E17057312675}" type="datetimeFigureOut">
              <a:rPr lang="fr-FR"/>
              <a:pPr>
                <a:defRPr/>
              </a:pPr>
              <a:t>07/07/2023</a:t>
            </a:fld>
            <a:endParaRPr lang="fr-FR"/>
          </a:p>
        </p:txBody>
      </p:sp>
      <p:sp>
        <p:nvSpPr>
          <p:cNvPr id="6" name="Footer Placeholder 4"/>
          <p:cNvSpPr>
            <a:spLocks noGrp="1"/>
          </p:cNvSpPr>
          <p:nvPr>
            <p:ph type="ftr" sz="quarter" idx="11"/>
          </p:nvPr>
        </p:nvSpPr>
        <p:spPr/>
        <p:txBody>
          <a:bodyPr/>
          <a:lstStyle>
            <a:lvl1pPr>
              <a:defRPr/>
            </a:lvl1pPr>
          </a:lstStyle>
          <a:p>
            <a:pPr>
              <a:defRPr/>
            </a:pPr>
            <a:endParaRPr lang="fr-FR"/>
          </a:p>
        </p:txBody>
      </p:sp>
      <p:sp>
        <p:nvSpPr>
          <p:cNvPr id="7" name="Slide Number Placeholder 5"/>
          <p:cNvSpPr>
            <a:spLocks noGrp="1"/>
          </p:cNvSpPr>
          <p:nvPr>
            <p:ph type="sldNum" sz="quarter" idx="12"/>
          </p:nvPr>
        </p:nvSpPr>
        <p:spPr/>
        <p:txBody>
          <a:bodyPr/>
          <a:lstStyle>
            <a:lvl1pPr>
              <a:defRPr/>
            </a:lvl1pPr>
          </a:lstStyle>
          <a:p>
            <a:pPr>
              <a:defRPr/>
            </a:pPr>
            <a:fld id="{3ECAC821-48B0-46F5-8956-75A01CDC411C}" type="slidenum">
              <a:rPr lang="fr-FR"/>
              <a:pPr>
                <a:defRPr/>
              </a:pPr>
              <a:t>‹N°›</a:t>
            </a:fld>
            <a:endParaRPr lang="fr-F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4" name="Freeform 11"/>
          <p:cNvSpPr>
            <a:spLocks/>
          </p:cNvSpPr>
          <p:nvPr/>
        </p:nvSpPr>
        <p:spPr bwMode="auto">
          <a:xfrm flipV="1">
            <a:off x="-4763" y="7143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endParaRPr lang="fr-FR"/>
          </a:p>
        </p:txBody>
      </p:sp>
      <p:sp>
        <p:nvSpPr>
          <p:cNvPr id="2" name="Vertical Title 1"/>
          <p:cNvSpPr>
            <a:spLocks noGrp="1"/>
          </p:cNvSpPr>
          <p:nvPr>
            <p:ph type="title" orient="vert"/>
          </p:nvPr>
        </p:nvSpPr>
        <p:spPr>
          <a:xfrm>
            <a:off x="9294812" y="627405"/>
            <a:ext cx="2207601" cy="5283817"/>
          </a:xfrm>
        </p:spPr>
        <p:txBody>
          <a:bodyPr vert="eaVert" anchor="ctr"/>
          <a:lstStyle/>
          <a:p>
            <a:r>
              <a:rPr lang="fr-FR"/>
              <a:t>Modifiez le style du titre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3"/>
          <p:cNvSpPr>
            <a:spLocks noGrp="1"/>
          </p:cNvSpPr>
          <p:nvPr>
            <p:ph type="dt" sz="half" idx="10"/>
          </p:nvPr>
        </p:nvSpPr>
        <p:spPr/>
        <p:txBody>
          <a:bodyPr/>
          <a:lstStyle>
            <a:lvl1pPr>
              <a:defRPr/>
            </a:lvl1pPr>
          </a:lstStyle>
          <a:p>
            <a:pPr>
              <a:defRPr/>
            </a:pPr>
            <a:fld id="{D6BC3807-5F0B-477D-8FB2-DBA5EF7A6F9B}" type="datetimeFigureOut">
              <a:rPr lang="fr-FR"/>
              <a:pPr>
                <a:defRPr/>
              </a:pPr>
              <a:t>07/07/2023</a:t>
            </a:fld>
            <a:endParaRPr lang="fr-FR"/>
          </a:p>
        </p:txBody>
      </p:sp>
      <p:sp>
        <p:nvSpPr>
          <p:cNvPr id="6" name="Footer Placeholder 4"/>
          <p:cNvSpPr>
            <a:spLocks noGrp="1"/>
          </p:cNvSpPr>
          <p:nvPr>
            <p:ph type="ftr" sz="quarter" idx="11"/>
          </p:nvPr>
        </p:nvSpPr>
        <p:spPr/>
        <p:txBody>
          <a:bodyPr/>
          <a:lstStyle>
            <a:lvl1pPr>
              <a:defRPr/>
            </a:lvl1pPr>
          </a:lstStyle>
          <a:p>
            <a:pPr>
              <a:defRPr/>
            </a:pPr>
            <a:endParaRPr lang="fr-FR"/>
          </a:p>
        </p:txBody>
      </p:sp>
      <p:sp>
        <p:nvSpPr>
          <p:cNvPr id="7" name="Slide Number Placeholder 5"/>
          <p:cNvSpPr>
            <a:spLocks noGrp="1"/>
          </p:cNvSpPr>
          <p:nvPr>
            <p:ph type="sldNum" sz="quarter" idx="12"/>
          </p:nvPr>
        </p:nvSpPr>
        <p:spPr/>
        <p:txBody>
          <a:bodyPr/>
          <a:lstStyle>
            <a:lvl1pPr>
              <a:defRPr/>
            </a:lvl1pPr>
          </a:lstStyle>
          <a:p>
            <a:pPr>
              <a:defRPr/>
            </a:pPr>
            <a:fld id="{33F24351-D2F7-41B0-9664-E8C134DBE33A}" type="slidenum">
              <a:rPr lang="fr-FR"/>
              <a:pPr>
                <a:defRPr/>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4" name="Freeform 11"/>
          <p:cNvSpPr>
            <a:spLocks/>
          </p:cNvSpPr>
          <p:nvPr/>
        </p:nvSpPr>
        <p:spPr bwMode="auto">
          <a:xfrm flipV="1">
            <a:off x="-4763" y="7143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endParaRPr lang="fr-FR"/>
          </a:p>
        </p:txBody>
      </p:sp>
      <p:sp>
        <p:nvSpPr>
          <p:cNvPr id="2" name="Title 1"/>
          <p:cNvSpPr>
            <a:spLocks noGrp="1"/>
          </p:cNvSpPr>
          <p:nvPr>
            <p:ph type="title"/>
          </p:nvPr>
        </p:nvSpPr>
        <p:spPr>
          <a:xfrm>
            <a:off x="2592925" y="624110"/>
            <a:ext cx="8911687" cy="1280890"/>
          </a:xfrm>
        </p:spPr>
        <p:txBody>
          <a:bodyPr/>
          <a:lstStyle/>
          <a:p>
            <a:r>
              <a:rPr lang="fr-FR"/>
              <a:t>Modifiez le style du titre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3"/>
          <p:cNvSpPr>
            <a:spLocks noGrp="1"/>
          </p:cNvSpPr>
          <p:nvPr>
            <p:ph type="dt" sz="half" idx="10"/>
          </p:nvPr>
        </p:nvSpPr>
        <p:spPr/>
        <p:txBody>
          <a:bodyPr/>
          <a:lstStyle>
            <a:lvl1pPr>
              <a:defRPr/>
            </a:lvl1pPr>
          </a:lstStyle>
          <a:p>
            <a:pPr>
              <a:defRPr/>
            </a:pPr>
            <a:fld id="{F700D976-3BE2-40B2-A0A6-626C26A0E679}" type="datetimeFigureOut">
              <a:rPr lang="fr-FR"/>
              <a:pPr>
                <a:defRPr/>
              </a:pPr>
              <a:t>07/07/2023</a:t>
            </a:fld>
            <a:endParaRPr lang="fr-FR"/>
          </a:p>
        </p:txBody>
      </p:sp>
      <p:sp>
        <p:nvSpPr>
          <p:cNvPr id="6" name="Footer Placeholder 4"/>
          <p:cNvSpPr>
            <a:spLocks noGrp="1"/>
          </p:cNvSpPr>
          <p:nvPr>
            <p:ph type="ftr" sz="quarter" idx="11"/>
          </p:nvPr>
        </p:nvSpPr>
        <p:spPr/>
        <p:txBody>
          <a:bodyPr/>
          <a:lstStyle>
            <a:lvl1pPr>
              <a:defRPr/>
            </a:lvl1pPr>
          </a:lstStyle>
          <a:p>
            <a:pPr>
              <a:defRPr/>
            </a:pPr>
            <a:endParaRPr lang="fr-FR"/>
          </a:p>
        </p:txBody>
      </p:sp>
      <p:sp>
        <p:nvSpPr>
          <p:cNvPr id="7" name="Slide Number Placeholder 5"/>
          <p:cNvSpPr>
            <a:spLocks noGrp="1"/>
          </p:cNvSpPr>
          <p:nvPr>
            <p:ph type="sldNum" sz="quarter" idx="12"/>
          </p:nvPr>
        </p:nvSpPr>
        <p:spPr/>
        <p:txBody>
          <a:bodyPr/>
          <a:lstStyle>
            <a:lvl1pPr>
              <a:defRPr/>
            </a:lvl1pPr>
          </a:lstStyle>
          <a:p>
            <a:pPr>
              <a:defRPr/>
            </a:pPr>
            <a:fld id="{7AA043A9-025D-4622-B1F2-088957AC87FF}" type="slidenum">
              <a:rPr lang="fr-FR"/>
              <a:pPr>
                <a:defRPr/>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4" name="Freeform 11"/>
          <p:cNvSpPr>
            <a:spLocks/>
          </p:cNvSpPr>
          <p:nvPr/>
        </p:nvSpPr>
        <p:spPr bwMode="auto">
          <a:xfrm flipV="1">
            <a:off x="-4763" y="31781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endParaRPr lang="fr-FR"/>
          </a:p>
        </p:txBody>
      </p:sp>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2589212" y="3530129"/>
            <a:ext cx="8915399" cy="860400"/>
          </a:xfrm>
        </p:spPr>
        <p:txBody>
          <a:bodyPr/>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5" name="Date Placeholder 3"/>
          <p:cNvSpPr>
            <a:spLocks noGrp="1"/>
          </p:cNvSpPr>
          <p:nvPr>
            <p:ph type="dt" sz="half" idx="10"/>
          </p:nvPr>
        </p:nvSpPr>
        <p:spPr/>
        <p:txBody>
          <a:bodyPr/>
          <a:lstStyle>
            <a:lvl1pPr>
              <a:defRPr/>
            </a:lvl1pPr>
          </a:lstStyle>
          <a:p>
            <a:pPr>
              <a:defRPr/>
            </a:pPr>
            <a:fld id="{EE277233-74B3-451E-BE46-87D761437C63}" type="datetimeFigureOut">
              <a:rPr lang="fr-FR"/>
              <a:pPr>
                <a:defRPr/>
              </a:pPr>
              <a:t>07/07/2023</a:t>
            </a:fld>
            <a:endParaRPr lang="fr-FR"/>
          </a:p>
        </p:txBody>
      </p:sp>
      <p:sp>
        <p:nvSpPr>
          <p:cNvPr id="6" name="Footer Placeholder 4"/>
          <p:cNvSpPr>
            <a:spLocks noGrp="1"/>
          </p:cNvSpPr>
          <p:nvPr>
            <p:ph type="ftr" sz="quarter" idx="11"/>
          </p:nvPr>
        </p:nvSpPr>
        <p:spPr/>
        <p:txBody>
          <a:bodyPr/>
          <a:lstStyle>
            <a:lvl1pPr>
              <a:defRPr/>
            </a:lvl1pPr>
          </a:lstStyle>
          <a:p>
            <a:pPr>
              <a:defRPr/>
            </a:pPr>
            <a:endParaRPr lang="fr-FR"/>
          </a:p>
        </p:txBody>
      </p:sp>
      <p:sp>
        <p:nvSpPr>
          <p:cNvPr id="7" name="Slide Number Placeholder 5"/>
          <p:cNvSpPr>
            <a:spLocks noGrp="1"/>
          </p:cNvSpPr>
          <p:nvPr>
            <p:ph type="sldNum" sz="quarter" idx="12"/>
          </p:nvPr>
        </p:nvSpPr>
        <p:spPr>
          <a:xfrm>
            <a:off x="531813" y="3244850"/>
            <a:ext cx="779462" cy="365125"/>
          </a:xfrm>
        </p:spPr>
        <p:txBody>
          <a:bodyPr/>
          <a:lstStyle>
            <a:lvl1pPr>
              <a:defRPr/>
            </a:lvl1pPr>
          </a:lstStyle>
          <a:p>
            <a:pPr>
              <a:defRPr/>
            </a:pPr>
            <a:fld id="{08B339A6-9D84-4D8E-A802-B9EE6C3251C5}" type="slidenum">
              <a:rPr lang="fr-FR"/>
              <a:pPr>
                <a:defRPr/>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5" name="Freeform 11"/>
          <p:cNvSpPr>
            <a:spLocks/>
          </p:cNvSpPr>
          <p:nvPr/>
        </p:nvSpPr>
        <p:spPr bwMode="auto">
          <a:xfrm flipV="1">
            <a:off x="-4763" y="7143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endParaRPr lang="fr-FR"/>
          </a:p>
        </p:txBody>
      </p:sp>
      <p:sp>
        <p:nvSpPr>
          <p:cNvPr id="8" name="Title 7"/>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6" name="Date Placeholder 4"/>
          <p:cNvSpPr>
            <a:spLocks noGrp="1"/>
          </p:cNvSpPr>
          <p:nvPr>
            <p:ph type="dt" sz="half" idx="10"/>
          </p:nvPr>
        </p:nvSpPr>
        <p:spPr/>
        <p:txBody>
          <a:bodyPr/>
          <a:lstStyle>
            <a:lvl1pPr>
              <a:defRPr/>
            </a:lvl1pPr>
          </a:lstStyle>
          <a:p>
            <a:pPr>
              <a:defRPr/>
            </a:pPr>
            <a:fld id="{AFA250D4-358E-4B06-923F-441EB7A6D465}" type="datetimeFigureOut">
              <a:rPr lang="fr-FR"/>
              <a:pPr>
                <a:defRPr/>
              </a:pPr>
              <a:t>07/07/2023</a:t>
            </a:fld>
            <a:endParaRPr lang="fr-FR"/>
          </a:p>
        </p:txBody>
      </p:sp>
      <p:sp>
        <p:nvSpPr>
          <p:cNvPr id="7" name="Footer Placeholder 5"/>
          <p:cNvSpPr>
            <a:spLocks noGrp="1"/>
          </p:cNvSpPr>
          <p:nvPr>
            <p:ph type="ftr" sz="quarter" idx="11"/>
          </p:nvPr>
        </p:nvSpPr>
        <p:spPr/>
        <p:txBody>
          <a:bodyPr/>
          <a:lstStyle>
            <a:lvl1pPr>
              <a:defRPr/>
            </a:lvl1pPr>
          </a:lstStyle>
          <a:p>
            <a:pPr>
              <a:defRPr/>
            </a:pPr>
            <a:endParaRPr lang="fr-FR"/>
          </a:p>
        </p:txBody>
      </p:sp>
      <p:sp>
        <p:nvSpPr>
          <p:cNvPr id="9" name="Slide Number Placeholder 5"/>
          <p:cNvSpPr>
            <a:spLocks noGrp="1"/>
          </p:cNvSpPr>
          <p:nvPr>
            <p:ph type="sldNum" sz="quarter" idx="12"/>
          </p:nvPr>
        </p:nvSpPr>
        <p:spPr/>
        <p:txBody>
          <a:bodyPr/>
          <a:lstStyle>
            <a:lvl1pPr>
              <a:defRPr/>
            </a:lvl1pPr>
          </a:lstStyle>
          <a:p>
            <a:pPr>
              <a:defRPr/>
            </a:pPr>
            <a:fld id="{8F41DB66-8915-4565-BD08-DE9BCDE022CD}" type="slidenum">
              <a:rPr lang="fr-FR"/>
              <a:pPr>
                <a:defRPr/>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7" name="Freeform 11"/>
          <p:cNvSpPr>
            <a:spLocks/>
          </p:cNvSpPr>
          <p:nvPr/>
        </p:nvSpPr>
        <p:spPr bwMode="auto">
          <a:xfrm flipV="1">
            <a:off x="-4763" y="7143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endParaRPr lang="fr-FR"/>
          </a:p>
        </p:txBody>
      </p:sp>
      <p:sp>
        <p:nvSpPr>
          <p:cNvPr id="10" name="Title 9"/>
          <p:cNvSpPr>
            <a:spLocks noGrp="1"/>
          </p:cNvSpPr>
          <p:nvPr>
            <p:ph type="title"/>
          </p:nvPr>
        </p:nvSpPr>
        <p:spPr/>
        <p:txBody>
          <a:bodyPr/>
          <a:lstStyle/>
          <a:p>
            <a:r>
              <a:rPr lang="fr-FR"/>
              <a:t>Modifiez le style du titre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8" name="Date Placeholder 6"/>
          <p:cNvSpPr>
            <a:spLocks noGrp="1"/>
          </p:cNvSpPr>
          <p:nvPr>
            <p:ph type="dt" sz="half" idx="10"/>
          </p:nvPr>
        </p:nvSpPr>
        <p:spPr/>
        <p:txBody>
          <a:bodyPr/>
          <a:lstStyle>
            <a:lvl1pPr>
              <a:defRPr/>
            </a:lvl1pPr>
          </a:lstStyle>
          <a:p>
            <a:pPr>
              <a:defRPr/>
            </a:pPr>
            <a:fld id="{2FBEB68D-1B24-444A-A603-915D2D484E48}" type="datetimeFigureOut">
              <a:rPr lang="fr-FR"/>
              <a:pPr>
                <a:defRPr/>
              </a:pPr>
              <a:t>07/07/2023</a:t>
            </a:fld>
            <a:endParaRPr lang="fr-FR"/>
          </a:p>
        </p:txBody>
      </p:sp>
      <p:sp>
        <p:nvSpPr>
          <p:cNvPr id="9" name="Footer Placeholder 7"/>
          <p:cNvSpPr>
            <a:spLocks noGrp="1"/>
          </p:cNvSpPr>
          <p:nvPr>
            <p:ph type="ftr" sz="quarter" idx="11"/>
          </p:nvPr>
        </p:nvSpPr>
        <p:spPr/>
        <p:txBody>
          <a:bodyPr/>
          <a:lstStyle>
            <a:lvl1pPr>
              <a:defRPr/>
            </a:lvl1pPr>
          </a:lstStyle>
          <a:p>
            <a:pPr>
              <a:defRPr/>
            </a:pPr>
            <a:endParaRPr lang="fr-FR"/>
          </a:p>
        </p:txBody>
      </p:sp>
      <p:sp>
        <p:nvSpPr>
          <p:cNvPr id="11" name="Slide Number Placeholder 5"/>
          <p:cNvSpPr>
            <a:spLocks noGrp="1"/>
          </p:cNvSpPr>
          <p:nvPr>
            <p:ph type="sldNum" sz="quarter" idx="12"/>
          </p:nvPr>
        </p:nvSpPr>
        <p:spPr/>
        <p:txBody>
          <a:bodyPr/>
          <a:lstStyle>
            <a:lvl1pPr>
              <a:defRPr/>
            </a:lvl1pPr>
          </a:lstStyle>
          <a:p>
            <a:pPr>
              <a:defRPr/>
            </a:pPr>
            <a:fld id="{4AB8AFED-62A5-4ABB-99A3-DAF72485AC07}" type="slidenum">
              <a:rPr lang="fr-FR"/>
              <a:pPr>
                <a:defRPr/>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3" name="Freeform 11"/>
          <p:cNvSpPr>
            <a:spLocks/>
          </p:cNvSpPr>
          <p:nvPr/>
        </p:nvSpPr>
        <p:spPr bwMode="auto">
          <a:xfrm flipV="1">
            <a:off x="-4763" y="7143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endParaRPr lang="fr-FR"/>
          </a:p>
        </p:txBody>
      </p:sp>
      <p:sp>
        <p:nvSpPr>
          <p:cNvPr id="2" name="Title 1"/>
          <p:cNvSpPr>
            <a:spLocks noGrp="1"/>
          </p:cNvSpPr>
          <p:nvPr>
            <p:ph type="title"/>
          </p:nvPr>
        </p:nvSpPr>
        <p:spPr/>
        <p:txBody>
          <a:bodyPr/>
          <a:lstStyle/>
          <a:p>
            <a:r>
              <a:rPr lang="fr-FR"/>
              <a:t>Modifiez le style du titre</a:t>
            </a:r>
            <a:endParaRPr lang="en-US" dirty="0"/>
          </a:p>
        </p:txBody>
      </p:sp>
      <p:sp>
        <p:nvSpPr>
          <p:cNvPr id="4" name="Date Placeholder 2"/>
          <p:cNvSpPr>
            <a:spLocks noGrp="1"/>
          </p:cNvSpPr>
          <p:nvPr>
            <p:ph type="dt" sz="half" idx="10"/>
          </p:nvPr>
        </p:nvSpPr>
        <p:spPr/>
        <p:txBody>
          <a:bodyPr/>
          <a:lstStyle>
            <a:lvl1pPr>
              <a:defRPr/>
            </a:lvl1pPr>
          </a:lstStyle>
          <a:p>
            <a:pPr>
              <a:defRPr/>
            </a:pPr>
            <a:fld id="{C1BA1C9C-FF53-44F6-A5C6-E6E10E7BFA11}" type="datetimeFigureOut">
              <a:rPr lang="fr-FR"/>
              <a:pPr>
                <a:defRPr/>
              </a:pPr>
              <a:t>07/07/2023</a:t>
            </a:fld>
            <a:endParaRPr lang="fr-FR"/>
          </a:p>
        </p:txBody>
      </p:sp>
      <p:sp>
        <p:nvSpPr>
          <p:cNvPr id="5" name="Footer Placeholder 3"/>
          <p:cNvSpPr>
            <a:spLocks noGrp="1"/>
          </p:cNvSpPr>
          <p:nvPr>
            <p:ph type="ftr" sz="quarter" idx="11"/>
          </p:nvPr>
        </p:nvSpPr>
        <p:spPr/>
        <p:txBody>
          <a:bodyPr/>
          <a:lstStyle>
            <a:lvl1pPr>
              <a:defRPr/>
            </a:lvl1pPr>
          </a:lstStyle>
          <a:p>
            <a:pPr>
              <a:defRPr/>
            </a:pPr>
            <a:endParaRPr lang="fr-FR"/>
          </a:p>
        </p:txBody>
      </p:sp>
      <p:sp>
        <p:nvSpPr>
          <p:cNvPr id="6" name="Slide Number Placeholder 4"/>
          <p:cNvSpPr>
            <a:spLocks noGrp="1"/>
          </p:cNvSpPr>
          <p:nvPr>
            <p:ph type="sldNum" sz="quarter" idx="12"/>
          </p:nvPr>
        </p:nvSpPr>
        <p:spPr/>
        <p:txBody>
          <a:bodyPr/>
          <a:lstStyle>
            <a:lvl1pPr>
              <a:defRPr/>
            </a:lvl1pPr>
          </a:lstStyle>
          <a:p>
            <a:pPr>
              <a:defRPr/>
            </a:pPr>
            <a:fld id="{D726ADFD-D1E2-4368-AE75-E90CD82A783C}" type="slidenum">
              <a:rPr lang="fr-FR"/>
              <a:pPr>
                <a:defRPr/>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Freeform 11"/>
          <p:cNvSpPr>
            <a:spLocks/>
          </p:cNvSpPr>
          <p:nvPr/>
        </p:nvSpPr>
        <p:spPr bwMode="auto">
          <a:xfrm flipV="1">
            <a:off x="-4763" y="7143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endParaRPr lang="fr-FR"/>
          </a:p>
        </p:txBody>
      </p:sp>
      <p:sp>
        <p:nvSpPr>
          <p:cNvPr id="3" name="Date Placeholder 1"/>
          <p:cNvSpPr>
            <a:spLocks noGrp="1"/>
          </p:cNvSpPr>
          <p:nvPr>
            <p:ph type="dt" sz="half" idx="10"/>
          </p:nvPr>
        </p:nvSpPr>
        <p:spPr/>
        <p:txBody>
          <a:bodyPr/>
          <a:lstStyle>
            <a:lvl1pPr>
              <a:defRPr/>
            </a:lvl1pPr>
          </a:lstStyle>
          <a:p>
            <a:pPr>
              <a:defRPr/>
            </a:pPr>
            <a:fld id="{BFCF9EB2-FCD6-4714-B61F-A46A97EDAC19}" type="datetimeFigureOut">
              <a:rPr lang="fr-FR"/>
              <a:pPr>
                <a:defRPr/>
              </a:pPr>
              <a:t>07/07/2023</a:t>
            </a:fld>
            <a:endParaRPr lang="fr-FR"/>
          </a:p>
        </p:txBody>
      </p:sp>
      <p:sp>
        <p:nvSpPr>
          <p:cNvPr id="4" name="Footer Placeholder 2"/>
          <p:cNvSpPr>
            <a:spLocks noGrp="1"/>
          </p:cNvSpPr>
          <p:nvPr>
            <p:ph type="ftr" sz="quarter" idx="11"/>
          </p:nvPr>
        </p:nvSpPr>
        <p:spPr/>
        <p:txBody>
          <a:bodyPr/>
          <a:lstStyle>
            <a:lvl1pPr>
              <a:defRPr/>
            </a:lvl1pPr>
          </a:lstStyle>
          <a:p>
            <a:pPr>
              <a:defRPr/>
            </a:pPr>
            <a:endParaRPr lang="fr-FR"/>
          </a:p>
        </p:txBody>
      </p:sp>
      <p:sp>
        <p:nvSpPr>
          <p:cNvPr id="5" name="Slide Number Placeholder 3"/>
          <p:cNvSpPr>
            <a:spLocks noGrp="1"/>
          </p:cNvSpPr>
          <p:nvPr>
            <p:ph type="sldNum" sz="quarter" idx="12"/>
          </p:nvPr>
        </p:nvSpPr>
        <p:spPr/>
        <p:txBody>
          <a:bodyPr/>
          <a:lstStyle>
            <a:lvl1pPr>
              <a:defRPr/>
            </a:lvl1pPr>
          </a:lstStyle>
          <a:p>
            <a:pPr>
              <a:defRPr/>
            </a:pPr>
            <a:fld id="{68B3BC89-7DB3-4B90-B5AD-C91AC3617210}" type="slidenum">
              <a:rPr lang="fr-FR"/>
              <a:pPr>
                <a:defRPr/>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5" name="Freeform 11"/>
          <p:cNvSpPr>
            <a:spLocks/>
          </p:cNvSpPr>
          <p:nvPr/>
        </p:nvSpPr>
        <p:spPr bwMode="auto">
          <a:xfrm flipV="1">
            <a:off x="-4763" y="7143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endParaRPr lang="fr-FR"/>
          </a:p>
        </p:txBody>
      </p:sp>
      <p:sp>
        <p:nvSpPr>
          <p:cNvPr id="2" name="Title 1"/>
          <p:cNvSpPr>
            <a:spLocks noGrp="1"/>
          </p:cNvSpPr>
          <p:nvPr>
            <p:ph type="title"/>
          </p:nvPr>
        </p:nvSpPr>
        <p:spPr>
          <a:xfrm>
            <a:off x="2589212" y="446088"/>
            <a:ext cx="3505199" cy="976312"/>
          </a:xfrm>
        </p:spPr>
        <p:txBody>
          <a:bodyPr anchor="b"/>
          <a:lstStyle>
            <a:lvl1pPr algn="l">
              <a:defRPr sz="2000" b="0"/>
            </a:lvl1pPr>
          </a:lstStyle>
          <a:p>
            <a:r>
              <a:rPr lang="fr-FR"/>
              <a:t>Modifiez le style du titre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6" name="Date Placeholder 4"/>
          <p:cNvSpPr>
            <a:spLocks noGrp="1"/>
          </p:cNvSpPr>
          <p:nvPr>
            <p:ph type="dt" sz="half" idx="10"/>
          </p:nvPr>
        </p:nvSpPr>
        <p:spPr/>
        <p:txBody>
          <a:bodyPr/>
          <a:lstStyle>
            <a:lvl1pPr>
              <a:defRPr/>
            </a:lvl1pPr>
          </a:lstStyle>
          <a:p>
            <a:pPr>
              <a:defRPr/>
            </a:pPr>
            <a:fld id="{5C94BA7E-58C7-4427-8331-775325F973A2}" type="datetimeFigureOut">
              <a:rPr lang="fr-FR"/>
              <a:pPr>
                <a:defRPr/>
              </a:pPr>
              <a:t>07/07/2023</a:t>
            </a:fld>
            <a:endParaRPr lang="fr-FR"/>
          </a:p>
        </p:txBody>
      </p:sp>
      <p:sp>
        <p:nvSpPr>
          <p:cNvPr id="7" name="Footer Placeholder 5"/>
          <p:cNvSpPr>
            <a:spLocks noGrp="1"/>
          </p:cNvSpPr>
          <p:nvPr>
            <p:ph type="ftr" sz="quarter" idx="11"/>
          </p:nvPr>
        </p:nvSpPr>
        <p:spPr/>
        <p:txBody>
          <a:bodyPr/>
          <a:lstStyle>
            <a:lvl1pPr>
              <a:defRPr/>
            </a:lvl1pPr>
          </a:lstStyle>
          <a:p>
            <a:pPr>
              <a:defRPr/>
            </a:pPr>
            <a:endParaRPr lang="fr-FR"/>
          </a:p>
        </p:txBody>
      </p:sp>
      <p:sp>
        <p:nvSpPr>
          <p:cNvPr id="8" name="Slide Number Placeholder 6"/>
          <p:cNvSpPr>
            <a:spLocks noGrp="1"/>
          </p:cNvSpPr>
          <p:nvPr>
            <p:ph type="sldNum" sz="quarter" idx="12"/>
          </p:nvPr>
        </p:nvSpPr>
        <p:spPr/>
        <p:txBody>
          <a:bodyPr/>
          <a:lstStyle>
            <a:lvl1pPr>
              <a:defRPr/>
            </a:lvl1pPr>
          </a:lstStyle>
          <a:p>
            <a:pPr>
              <a:defRPr/>
            </a:pPr>
            <a:fld id="{B35F98D5-F7B3-45E8-870D-F9EB16BA8935}" type="slidenum">
              <a:rPr lang="fr-FR"/>
              <a:pPr>
                <a:defRPr/>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5" name="Freeform 11"/>
          <p:cNvSpPr>
            <a:spLocks/>
          </p:cNvSpPr>
          <p:nvPr/>
        </p:nvSpPr>
        <p:spPr bwMode="auto">
          <a:xfrm flipV="1">
            <a:off x="-4763" y="491172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endParaRPr lang="fr-FR"/>
          </a:p>
        </p:txBody>
      </p:sp>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2589212" y="634965"/>
            <a:ext cx="8915400" cy="3854970"/>
          </a:xfrm>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fr-FR" noProof="0"/>
              <a:t>Cliquez sur l'icône pour ajouter une image</a:t>
            </a:r>
            <a:endParaRPr lang="en-US" noProof="0"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6" name="Date Placeholder 4"/>
          <p:cNvSpPr>
            <a:spLocks noGrp="1"/>
          </p:cNvSpPr>
          <p:nvPr>
            <p:ph type="dt" sz="half" idx="10"/>
          </p:nvPr>
        </p:nvSpPr>
        <p:spPr/>
        <p:txBody>
          <a:bodyPr/>
          <a:lstStyle>
            <a:lvl1pPr>
              <a:defRPr/>
            </a:lvl1pPr>
          </a:lstStyle>
          <a:p>
            <a:pPr>
              <a:defRPr/>
            </a:pPr>
            <a:fld id="{5A908889-D5F7-46C3-9A46-350AF3EF08B0}" type="datetimeFigureOut">
              <a:rPr lang="fr-FR"/>
              <a:pPr>
                <a:defRPr/>
              </a:pPr>
              <a:t>07/07/2023</a:t>
            </a:fld>
            <a:endParaRPr lang="fr-FR"/>
          </a:p>
        </p:txBody>
      </p:sp>
      <p:sp>
        <p:nvSpPr>
          <p:cNvPr id="7" name="Footer Placeholder 5"/>
          <p:cNvSpPr>
            <a:spLocks noGrp="1"/>
          </p:cNvSpPr>
          <p:nvPr>
            <p:ph type="ftr" sz="quarter" idx="11"/>
          </p:nvPr>
        </p:nvSpPr>
        <p:spPr/>
        <p:txBody>
          <a:bodyPr/>
          <a:lstStyle>
            <a:lvl1pPr>
              <a:defRPr/>
            </a:lvl1pPr>
          </a:lstStyle>
          <a:p>
            <a:pPr>
              <a:defRPr/>
            </a:pPr>
            <a:endParaRPr lang="fr-FR"/>
          </a:p>
        </p:txBody>
      </p:sp>
      <p:sp>
        <p:nvSpPr>
          <p:cNvPr id="8" name="Slide Number Placeholder 6"/>
          <p:cNvSpPr>
            <a:spLocks noGrp="1"/>
          </p:cNvSpPr>
          <p:nvPr>
            <p:ph type="sldNum" sz="quarter" idx="12"/>
          </p:nvPr>
        </p:nvSpPr>
        <p:spPr>
          <a:xfrm>
            <a:off x="531813" y="4983163"/>
            <a:ext cx="779462" cy="365125"/>
          </a:xfrm>
        </p:spPr>
        <p:txBody>
          <a:bodyPr/>
          <a:lstStyle>
            <a:lvl1pPr>
              <a:defRPr/>
            </a:lvl1pPr>
          </a:lstStyle>
          <a:p>
            <a:pPr>
              <a:defRPr/>
            </a:pPr>
            <a:fld id="{09EAD72D-CE42-463D-8B24-BC4B39229831}" type="slidenum">
              <a:rPr lang="fr-FR"/>
              <a:pPr>
                <a:defRPr/>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1026" name="Group 22"/>
          <p:cNvGrpSpPr>
            <a:grpSpLocks/>
          </p:cNvGrpSpPr>
          <p:nvPr/>
        </p:nvGrpSpPr>
        <p:grpSpPr bwMode="auto">
          <a:xfrm>
            <a:off x="0" y="228600"/>
            <a:ext cx="2851150" cy="6638925"/>
            <a:chOff x="2487613" y="285750"/>
            <a:chExt cx="2428875" cy="5654676"/>
          </a:xfrm>
        </p:grpSpPr>
        <p:sp>
          <p:nvSpPr>
            <p:cNvPr id="1046" name="Freeform 11"/>
            <p:cNvSpPr>
              <a:spLocks/>
            </p:cNvSpPr>
            <p:nvPr/>
          </p:nvSpPr>
          <p:spPr bwMode="auto">
            <a:xfrm>
              <a:off x="2487613" y="2284413"/>
              <a:ext cx="85725" cy="533400"/>
            </a:xfrm>
            <a:custGeom>
              <a:avLst/>
              <a:gdLst>
                <a:gd name="T0" fmla="*/ 0 w 22"/>
                <a:gd name="T1" fmla="*/ 0 h 136"/>
                <a:gd name="T2" fmla="*/ 22 w 22"/>
                <a:gd name="T3" fmla="*/ 136 h 136"/>
              </a:gdLst>
              <a:ahLst/>
              <a:cxnLst>
                <a:cxn ang="0">
                  <a:pos x="22" y="136"/>
                </a:cxn>
                <a:cxn ang="0">
                  <a:pos x="17" y="80"/>
                </a:cxn>
                <a:cxn ang="0">
                  <a:pos x="0" y="0"/>
                </a:cxn>
                <a:cxn ang="0">
                  <a:pos x="0" y="35"/>
                </a:cxn>
                <a:cxn ang="0">
                  <a:pos x="20" y="124"/>
                </a:cxn>
                <a:cxn ang="0">
                  <a:pos x="22" y="136"/>
                </a:cxn>
              </a:cxnLst>
              <a:rect l="T0" t="T1" r="T2" b="T3"/>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w="9525">
              <a:noFill/>
              <a:round/>
              <a:headEnd/>
              <a:tailEnd/>
            </a:ln>
          </p:spPr>
          <p:txBody>
            <a:bodyPr/>
            <a:lstStyle/>
            <a:p>
              <a:endParaRPr lang="fr-FR"/>
            </a:p>
          </p:txBody>
        </p:sp>
        <p:sp>
          <p:nvSpPr>
            <p:cNvPr id="1047" name="Freeform 12"/>
            <p:cNvSpPr>
              <a:spLocks/>
            </p:cNvSpPr>
            <p:nvPr/>
          </p:nvSpPr>
          <p:spPr bwMode="auto">
            <a:xfrm>
              <a:off x="2597151" y="2779713"/>
              <a:ext cx="550863" cy="1978025"/>
            </a:xfrm>
            <a:custGeom>
              <a:avLst/>
              <a:gdLst>
                <a:gd name="T0" fmla="*/ 0 w 140"/>
                <a:gd name="T1" fmla="*/ 0 h 504"/>
                <a:gd name="T2" fmla="*/ 140 w 140"/>
                <a:gd name="T3" fmla="*/ 504 h 504"/>
              </a:gdLst>
              <a:ahLst/>
              <a:cxnLst>
                <a:cxn ang="0">
                  <a:pos x="86" y="350"/>
                </a:cxn>
                <a:cxn ang="0">
                  <a:pos x="139" y="504"/>
                </a:cxn>
                <a:cxn ang="0">
                  <a:pos x="140" y="478"/>
                </a:cxn>
                <a:cxn ang="0">
                  <a:pos x="95" y="347"/>
                </a:cxn>
                <a:cxn ang="0">
                  <a:pos x="0" y="0"/>
                </a:cxn>
                <a:cxn ang="0">
                  <a:pos x="6" y="61"/>
                </a:cxn>
                <a:cxn ang="0">
                  <a:pos x="86" y="350"/>
                </a:cxn>
              </a:cxnLst>
              <a:rect l="T0" t="T1" r="T2" b="T3"/>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w="9525">
              <a:noFill/>
              <a:round/>
              <a:headEnd/>
              <a:tailEnd/>
            </a:ln>
          </p:spPr>
          <p:txBody>
            <a:bodyPr/>
            <a:lstStyle/>
            <a:p>
              <a:endParaRPr lang="fr-FR"/>
            </a:p>
          </p:txBody>
        </p:sp>
        <p:sp>
          <p:nvSpPr>
            <p:cNvPr id="1048" name="Freeform 13"/>
            <p:cNvSpPr>
              <a:spLocks/>
            </p:cNvSpPr>
            <p:nvPr/>
          </p:nvSpPr>
          <p:spPr bwMode="auto">
            <a:xfrm>
              <a:off x="3175001" y="4730750"/>
              <a:ext cx="519113" cy="1209675"/>
            </a:xfrm>
            <a:custGeom>
              <a:avLst/>
              <a:gdLst>
                <a:gd name="T0" fmla="*/ 0 w 132"/>
                <a:gd name="T1" fmla="*/ 0 h 308"/>
                <a:gd name="T2" fmla="*/ 132 w 132"/>
                <a:gd name="T3" fmla="*/ 308 h 308"/>
              </a:gdLst>
              <a:ahLst/>
              <a:cxnLst>
                <a:cxn ang="0">
                  <a:pos x="8" y="22"/>
                </a:cxn>
                <a:cxn ang="0">
                  <a:pos x="0" y="0"/>
                </a:cxn>
                <a:cxn ang="0">
                  <a:pos x="0" y="29"/>
                </a:cxn>
                <a:cxn ang="0">
                  <a:pos x="68" y="194"/>
                </a:cxn>
                <a:cxn ang="0">
                  <a:pos x="123" y="308"/>
                </a:cxn>
                <a:cxn ang="0">
                  <a:pos x="132" y="308"/>
                </a:cxn>
                <a:cxn ang="0">
                  <a:pos x="77" y="190"/>
                </a:cxn>
                <a:cxn ang="0">
                  <a:pos x="8" y="22"/>
                </a:cxn>
              </a:cxnLst>
              <a:rect l="T0" t="T1" r="T2" b="T3"/>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w="9525">
              <a:noFill/>
              <a:round/>
              <a:headEnd/>
              <a:tailEnd/>
            </a:ln>
          </p:spPr>
          <p:txBody>
            <a:bodyPr/>
            <a:lstStyle/>
            <a:p>
              <a:endParaRPr lang="fr-FR"/>
            </a:p>
          </p:txBody>
        </p:sp>
        <p:sp>
          <p:nvSpPr>
            <p:cNvPr id="1049" name="Freeform 14"/>
            <p:cNvSpPr>
              <a:spLocks/>
            </p:cNvSpPr>
            <p:nvPr/>
          </p:nvSpPr>
          <p:spPr bwMode="auto">
            <a:xfrm>
              <a:off x="3305176" y="5630863"/>
              <a:ext cx="146050" cy="309563"/>
            </a:xfrm>
            <a:custGeom>
              <a:avLst/>
              <a:gdLst>
                <a:gd name="T0" fmla="*/ 0 w 37"/>
                <a:gd name="T1" fmla="*/ 0 h 79"/>
                <a:gd name="T2" fmla="*/ 37 w 37"/>
                <a:gd name="T3" fmla="*/ 79 h 79"/>
              </a:gdLst>
              <a:ahLst/>
              <a:cxnLst>
                <a:cxn ang="0">
                  <a:pos x="28" y="79"/>
                </a:cxn>
                <a:cxn ang="0">
                  <a:pos x="37" y="79"/>
                </a:cxn>
                <a:cxn ang="0">
                  <a:pos x="0" y="0"/>
                </a:cxn>
                <a:cxn ang="0">
                  <a:pos x="28" y="79"/>
                </a:cxn>
              </a:cxnLst>
              <a:rect l="T0" t="T1" r="T2" b="T3"/>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w="9525">
              <a:noFill/>
              <a:round/>
              <a:headEnd/>
              <a:tailEnd/>
            </a:ln>
          </p:spPr>
          <p:txBody>
            <a:bodyPr/>
            <a:lstStyle/>
            <a:p>
              <a:endParaRPr lang="fr-FR"/>
            </a:p>
          </p:txBody>
        </p:sp>
        <p:sp>
          <p:nvSpPr>
            <p:cNvPr id="1050" name="Freeform 15"/>
            <p:cNvSpPr>
              <a:spLocks/>
            </p:cNvSpPr>
            <p:nvPr/>
          </p:nvSpPr>
          <p:spPr bwMode="auto">
            <a:xfrm>
              <a:off x="2573338" y="2817813"/>
              <a:ext cx="700088" cy="2835275"/>
            </a:xfrm>
            <a:custGeom>
              <a:avLst/>
              <a:gdLst>
                <a:gd name="T0" fmla="*/ 0 w 178"/>
                <a:gd name="T1" fmla="*/ 0 h 722"/>
                <a:gd name="T2" fmla="*/ 178 w 178"/>
                <a:gd name="T3" fmla="*/ 722 h 722"/>
              </a:gdLst>
              <a:ahLst/>
              <a:cxnLst>
                <a:cxn ang="0">
                  <a:pos x="162" y="660"/>
                </a:cxn>
                <a:cxn ang="0">
                  <a:pos x="116" y="534"/>
                </a:cxn>
                <a:cxn ang="0">
                  <a:pos x="40" y="236"/>
                </a:cxn>
                <a:cxn ang="0">
                  <a:pos x="12" y="51"/>
                </a:cxn>
                <a:cxn ang="0">
                  <a:pos x="0" y="0"/>
                </a:cxn>
                <a:cxn ang="0">
                  <a:pos x="33" y="237"/>
                </a:cxn>
                <a:cxn ang="0">
                  <a:pos x="107" y="537"/>
                </a:cxn>
                <a:cxn ang="0">
                  <a:pos x="160" y="681"/>
                </a:cxn>
                <a:cxn ang="0">
                  <a:pos x="178" y="722"/>
                </a:cxn>
                <a:cxn ang="0">
                  <a:pos x="174" y="708"/>
                </a:cxn>
                <a:cxn ang="0">
                  <a:pos x="162" y="660"/>
                </a:cxn>
              </a:cxnLst>
              <a:rect l="T0" t="T1" r="T2" b="T3"/>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w="9525">
              <a:noFill/>
              <a:round/>
              <a:headEnd/>
              <a:tailEnd/>
            </a:ln>
          </p:spPr>
          <p:txBody>
            <a:bodyPr/>
            <a:lstStyle/>
            <a:p>
              <a:endParaRPr lang="fr-FR"/>
            </a:p>
          </p:txBody>
        </p:sp>
        <p:sp>
          <p:nvSpPr>
            <p:cNvPr id="1051" name="Freeform 16"/>
            <p:cNvSpPr>
              <a:spLocks/>
            </p:cNvSpPr>
            <p:nvPr/>
          </p:nvSpPr>
          <p:spPr bwMode="auto">
            <a:xfrm>
              <a:off x="2506663" y="285750"/>
              <a:ext cx="90488" cy="2493963"/>
            </a:xfrm>
            <a:custGeom>
              <a:avLst/>
              <a:gdLst>
                <a:gd name="T0" fmla="*/ 0 w 23"/>
                <a:gd name="T1" fmla="*/ 0 h 635"/>
                <a:gd name="T2" fmla="*/ 23 w 23"/>
                <a:gd name="T3" fmla="*/ 635 h 635"/>
              </a:gdLst>
              <a:ahLst/>
              <a:cxnLst>
                <a:cxn ang="0">
                  <a:pos x="11" y="577"/>
                </a:cxn>
                <a:cxn ang="0">
                  <a:pos x="12" y="589"/>
                </a:cxn>
                <a:cxn ang="0">
                  <a:pos x="22" y="632"/>
                </a:cxn>
                <a:cxn ang="0">
                  <a:pos x="23" y="635"/>
                </a:cxn>
                <a:cxn ang="0">
                  <a:pos x="17" y="576"/>
                </a:cxn>
                <a:cxn ang="0">
                  <a:pos x="5" y="269"/>
                </a:cxn>
                <a:cxn ang="0">
                  <a:pos x="15" y="0"/>
                </a:cxn>
                <a:cxn ang="0">
                  <a:pos x="12" y="0"/>
                </a:cxn>
                <a:cxn ang="0">
                  <a:pos x="1" y="269"/>
                </a:cxn>
                <a:cxn ang="0">
                  <a:pos x="11" y="577"/>
                </a:cxn>
              </a:cxnLst>
              <a:rect l="T0" t="T1" r="T2" b="T3"/>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w="9525">
              <a:noFill/>
              <a:round/>
              <a:headEnd/>
              <a:tailEnd/>
            </a:ln>
          </p:spPr>
          <p:txBody>
            <a:bodyPr/>
            <a:lstStyle/>
            <a:p>
              <a:endParaRPr lang="fr-FR"/>
            </a:p>
          </p:txBody>
        </p:sp>
        <p:sp>
          <p:nvSpPr>
            <p:cNvPr id="1052" name="Freeform 17"/>
            <p:cNvSpPr>
              <a:spLocks/>
            </p:cNvSpPr>
            <p:nvPr/>
          </p:nvSpPr>
          <p:spPr bwMode="auto">
            <a:xfrm>
              <a:off x="2554288" y="2598738"/>
              <a:ext cx="66675" cy="420688"/>
            </a:xfrm>
            <a:custGeom>
              <a:avLst/>
              <a:gdLst>
                <a:gd name="T0" fmla="*/ 0 w 17"/>
                <a:gd name="T1" fmla="*/ 0 h 107"/>
                <a:gd name="T2" fmla="*/ 17 w 17"/>
                <a:gd name="T3" fmla="*/ 107 h 107"/>
              </a:gdLst>
              <a:ahLst/>
              <a:cxnLst>
                <a:cxn ang="0">
                  <a:pos x="0" y="0"/>
                </a:cxn>
                <a:cxn ang="0">
                  <a:pos x="5" y="56"/>
                </a:cxn>
                <a:cxn ang="0">
                  <a:pos x="17" y="107"/>
                </a:cxn>
                <a:cxn ang="0">
                  <a:pos x="11" y="46"/>
                </a:cxn>
                <a:cxn ang="0">
                  <a:pos x="10" y="43"/>
                </a:cxn>
                <a:cxn ang="0">
                  <a:pos x="0" y="0"/>
                </a:cxn>
              </a:cxnLst>
              <a:rect l="T0" t="T1" r="T2" b="T3"/>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w="9525">
              <a:noFill/>
              <a:round/>
              <a:headEnd/>
              <a:tailEnd/>
            </a:ln>
          </p:spPr>
          <p:txBody>
            <a:bodyPr/>
            <a:lstStyle/>
            <a:p>
              <a:endParaRPr lang="fr-FR"/>
            </a:p>
          </p:txBody>
        </p:sp>
        <p:sp>
          <p:nvSpPr>
            <p:cNvPr id="1053" name="Freeform 18"/>
            <p:cNvSpPr>
              <a:spLocks/>
            </p:cNvSpPr>
            <p:nvPr/>
          </p:nvSpPr>
          <p:spPr bwMode="auto">
            <a:xfrm>
              <a:off x="3143251" y="4757738"/>
              <a:ext cx="161925" cy="873125"/>
            </a:xfrm>
            <a:custGeom>
              <a:avLst/>
              <a:gdLst>
                <a:gd name="T0" fmla="*/ 0 w 41"/>
                <a:gd name="T1" fmla="*/ 0 h 222"/>
                <a:gd name="T2" fmla="*/ 41 w 41"/>
                <a:gd name="T3" fmla="*/ 222 h 222"/>
              </a:gdLst>
              <a:ahLst/>
              <a:cxnLst>
                <a:cxn ang="0">
                  <a:pos x="0" y="0"/>
                </a:cxn>
                <a:cxn ang="0">
                  <a:pos x="5" y="93"/>
                </a:cxn>
                <a:cxn ang="0">
                  <a:pos x="17" y="166"/>
                </a:cxn>
                <a:cxn ang="0">
                  <a:pos x="24" y="184"/>
                </a:cxn>
                <a:cxn ang="0">
                  <a:pos x="41" y="222"/>
                </a:cxn>
                <a:cxn ang="0">
                  <a:pos x="38" y="212"/>
                </a:cxn>
                <a:cxn ang="0">
                  <a:pos x="13" y="92"/>
                </a:cxn>
                <a:cxn ang="0">
                  <a:pos x="8" y="22"/>
                </a:cxn>
                <a:cxn ang="0">
                  <a:pos x="7" y="18"/>
                </a:cxn>
                <a:cxn ang="0">
                  <a:pos x="0" y="0"/>
                </a:cxn>
              </a:cxnLst>
              <a:rect l="T0" t="T1" r="T2" b="T3"/>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w="9525">
              <a:noFill/>
              <a:round/>
              <a:headEnd/>
              <a:tailEnd/>
            </a:ln>
          </p:spPr>
          <p:txBody>
            <a:bodyPr/>
            <a:lstStyle/>
            <a:p>
              <a:endParaRPr lang="fr-FR"/>
            </a:p>
          </p:txBody>
        </p:sp>
        <p:sp>
          <p:nvSpPr>
            <p:cNvPr id="1054" name="Freeform 19"/>
            <p:cNvSpPr>
              <a:spLocks/>
            </p:cNvSpPr>
            <p:nvPr/>
          </p:nvSpPr>
          <p:spPr bwMode="auto">
            <a:xfrm>
              <a:off x="3148013" y="1282700"/>
              <a:ext cx="1768475" cy="3448050"/>
            </a:xfrm>
            <a:custGeom>
              <a:avLst/>
              <a:gdLst>
                <a:gd name="T0" fmla="*/ 0 w 450"/>
                <a:gd name="T1" fmla="*/ 0 h 878"/>
                <a:gd name="T2" fmla="*/ 450 w 450"/>
                <a:gd name="T3" fmla="*/ 878 h 878"/>
              </a:gdLst>
              <a:ahLst/>
              <a:cxnLst>
                <a:cxn ang="0">
                  <a:pos x="7" y="854"/>
                </a:cxn>
                <a:cxn ang="0">
                  <a:pos x="50" y="613"/>
                </a:cxn>
                <a:cxn ang="0">
                  <a:pos x="149" y="388"/>
                </a:cxn>
                <a:cxn ang="0">
                  <a:pos x="285" y="183"/>
                </a:cxn>
                <a:cxn ang="0">
                  <a:pos x="364" y="89"/>
                </a:cxn>
                <a:cxn ang="0">
                  <a:pos x="406" y="44"/>
                </a:cxn>
                <a:cxn ang="0">
                  <a:pos x="450" y="1"/>
                </a:cxn>
                <a:cxn ang="0">
                  <a:pos x="450" y="0"/>
                </a:cxn>
                <a:cxn ang="0">
                  <a:pos x="405" y="43"/>
                </a:cxn>
                <a:cxn ang="0">
                  <a:pos x="363" y="88"/>
                </a:cxn>
                <a:cxn ang="0">
                  <a:pos x="283" y="181"/>
                </a:cxn>
                <a:cxn ang="0">
                  <a:pos x="145" y="386"/>
                </a:cxn>
                <a:cxn ang="0">
                  <a:pos x="45" y="611"/>
                </a:cxn>
                <a:cxn ang="0">
                  <a:pos x="0" y="854"/>
                </a:cxn>
                <a:cxn ang="0">
                  <a:pos x="0" y="859"/>
                </a:cxn>
                <a:cxn ang="0">
                  <a:pos x="7" y="878"/>
                </a:cxn>
                <a:cxn ang="0">
                  <a:pos x="7" y="854"/>
                </a:cxn>
              </a:cxnLst>
              <a:rect l="T0" t="T1" r="T2" b="T3"/>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w="9525">
              <a:noFill/>
              <a:round/>
              <a:headEnd/>
              <a:tailEnd/>
            </a:ln>
          </p:spPr>
          <p:txBody>
            <a:bodyPr/>
            <a:lstStyle/>
            <a:p>
              <a:endParaRPr lang="fr-FR"/>
            </a:p>
          </p:txBody>
        </p:sp>
        <p:sp>
          <p:nvSpPr>
            <p:cNvPr id="1055" name="Freeform 20"/>
            <p:cNvSpPr>
              <a:spLocks/>
            </p:cNvSpPr>
            <p:nvPr/>
          </p:nvSpPr>
          <p:spPr bwMode="auto">
            <a:xfrm>
              <a:off x="3273426" y="5653088"/>
              <a:ext cx="138113" cy="287338"/>
            </a:xfrm>
            <a:custGeom>
              <a:avLst/>
              <a:gdLst>
                <a:gd name="T0" fmla="*/ 0 w 35"/>
                <a:gd name="T1" fmla="*/ 0 h 73"/>
                <a:gd name="T2" fmla="*/ 35 w 35"/>
                <a:gd name="T3" fmla="*/ 73 h 73"/>
              </a:gdLst>
              <a:ahLst/>
              <a:cxnLst>
                <a:cxn ang="0">
                  <a:pos x="0" y="0"/>
                </a:cxn>
                <a:cxn ang="0">
                  <a:pos x="26" y="73"/>
                </a:cxn>
                <a:cxn ang="0">
                  <a:pos x="35" y="73"/>
                </a:cxn>
                <a:cxn ang="0">
                  <a:pos x="0" y="0"/>
                </a:cxn>
              </a:cxnLst>
              <a:rect l="T0" t="T1" r="T2" b="T3"/>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w="9525">
              <a:noFill/>
              <a:round/>
              <a:headEnd/>
              <a:tailEnd/>
            </a:ln>
          </p:spPr>
          <p:txBody>
            <a:bodyPr/>
            <a:lstStyle/>
            <a:p>
              <a:endParaRPr lang="fr-FR"/>
            </a:p>
          </p:txBody>
        </p:sp>
        <p:sp>
          <p:nvSpPr>
            <p:cNvPr id="1056" name="Freeform 21"/>
            <p:cNvSpPr>
              <a:spLocks/>
            </p:cNvSpPr>
            <p:nvPr/>
          </p:nvSpPr>
          <p:spPr bwMode="auto">
            <a:xfrm>
              <a:off x="3143251" y="4656138"/>
              <a:ext cx="31750" cy="188913"/>
            </a:xfrm>
            <a:custGeom>
              <a:avLst/>
              <a:gdLst>
                <a:gd name="T0" fmla="*/ 0 w 8"/>
                <a:gd name="T1" fmla="*/ 0 h 48"/>
                <a:gd name="T2" fmla="*/ 8 w 8"/>
                <a:gd name="T3" fmla="*/ 48 h 48"/>
              </a:gdLst>
              <a:ahLst/>
              <a:cxnLst>
                <a:cxn ang="0">
                  <a:pos x="7" y="44"/>
                </a:cxn>
                <a:cxn ang="0">
                  <a:pos x="8" y="48"/>
                </a:cxn>
                <a:cxn ang="0">
                  <a:pos x="8" y="19"/>
                </a:cxn>
                <a:cxn ang="0">
                  <a:pos x="1" y="0"/>
                </a:cxn>
                <a:cxn ang="0">
                  <a:pos x="0" y="26"/>
                </a:cxn>
                <a:cxn ang="0">
                  <a:pos x="7" y="44"/>
                </a:cxn>
              </a:cxnLst>
              <a:rect l="T0" t="T1" r="T2" b="T3"/>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w="9525">
              <a:noFill/>
              <a:round/>
              <a:headEnd/>
              <a:tailEnd/>
            </a:ln>
          </p:spPr>
          <p:txBody>
            <a:bodyPr/>
            <a:lstStyle/>
            <a:p>
              <a:endParaRPr lang="fr-FR"/>
            </a:p>
          </p:txBody>
        </p:sp>
        <p:sp>
          <p:nvSpPr>
            <p:cNvPr id="1057" name="Freeform 22"/>
            <p:cNvSpPr>
              <a:spLocks/>
            </p:cNvSpPr>
            <p:nvPr/>
          </p:nvSpPr>
          <p:spPr bwMode="auto">
            <a:xfrm>
              <a:off x="3211513" y="5410200"/>
              <a:ext cx="203200" cy="530225"/>
            </a:xfrm>
            <a:custGeom>
              <a:avLst/>
              <a:gdLst>
                <a:gd name="T0" fmla="*/ 0 w 52"/>
                <a:gd name="T1" fmla="*/ 0 h 135"/>
                <a:gd name="T2" fmla="*/ 52 w 52"/>
                <a:gd name="T3" fmla="*/ 135 h 135"/>
              </a:gdLst>
              <a:ahLst/>
              <a:cxnLst>
                <a:cxn ang="0">
                  <a:pos x="7" y="18"/>
                </a:cxn>
                <a:cxn ang="0">
                  <a:pos x="0" y="0"/>
                </a:cxn>
                <a:cxn ang="0">
                  <a:pos x="12" y="48"/>
                </a:cxn>
                <a:cxn ang="0">
                  <a:pos x="16" y="62"/>
                </a:cxn>
                <a:cxn ang="0">
                  <a:pos x="51" y="135"/>
                </a:cxn>
                <a:cxn ang="0">
                  <a:pos x="52" y="135"/>
                </a:cxn>
                <a:cxn ang="0">
                  <a:pos x="24" y="56"/>
                </a:cxn>
                <a:cxn ang="0">
                  <a:pos x="7" y="18"/>
                </a:cxn>
              </a:cxnLst>
              <a:rect l="T0" t="T1" r="T2" b="T3"/>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w="9525">
              <a:noFill/>
              <a:round/>
              <a:headEnd/>
              <a:tailEnd/>
            </a:ln>
          </p:spPr>
          <p:txBody>
            <a:bodyPr/>
            <a:lstStyle/>
            <a:p>
              <a:endParaRPr lang="fr-FR"/>
            </a:p>
          </p:txBody>
        </p:sp>
      </p:grpSp>
      <p:grpSp>
        <p:nvGrpSpPr>
          <p:cNvPr id="1027" name="Group 9"/>
          <p:cNvGrpSpPr>
            <a:grpSpLocks/>
          </p:cNvGrpSpPr>
          <p:nvPr/>
        </p:nvGrpSpPr>
        <p:grpSpPr bwMode="auto">
          <a:xfrm>
            <a:off x="26988" y="0"/>
            <a:ext cx="2357437" cy="6853238"/>
            <a:chOff x="6627813" y="194833"/>
            <a:chExt cx="1952625" cy="5678918"/>
          </a:xfrm>
        </p:grpSpPr>
        <p:sp>
          <p:nvSpPr>
            <p:cNvPr id="1034" name="Freeform 27"/>
            <p:cNvSpPr>
              <a:spLocks/>
            </p:cNvSpPr>
            <p:nvPr/>
          </p:nvSpPr>
          <p:spPr bwMode="auto">
            <a:xfrm>
              <a:off x="6627813" y="194833"/>
              <a:ext cx="409575" cy="3646488"/>
            </a:xfrm>
            <a:custGeom>
              <a:avLst/>
              <a:gdLst>
                <a:gd name="T0" fmla="*/ 0 w 103"/>
                <a:gd name="T1" fmla="*/ 0 h 920"/>
                <a:gd name="T2" fmla="*/ 103 w 103"/>
                <a:gd name="T3" fmla="*/ 920 h 920"/>
              </a:gdLst>
              <a:ahLst/>
              <a:cxnLst>
                <a:cxn ang="0">
                  <a:pos x="7" y="210"/>
                </a:cxn>
                <a:cxn ang="0">
                  <a:pos x="26" y="445"/>
                </a:cxn>
                <a:cxn ang="0">
                  <a:pos x="57" y="679"/>
                </a:cxn>
                <a:cxn ang="0">
                  <a:pos x="101" y="911"/>
                </a:cxn>
                <a:cxn ang="0">
                  <a:pos x="103" y="920"/>
                </a:cxn>
                <a:cxn ang="0">
                  <a:pos x="99" y="874"/>
                </a:cxn>
                <a:cxn ang="0">
                  <a:pos x="99" y="866"/>
                </a:cxn>
                <a:cxn ang="0">
                  <a:pos x="63" y="678"/>
                </a:cxn>
                <a:cxn ang="0">
                  <a:pos x="30" y="444"/>
                </a:cxn>
                <a:cxn ang="0">
                  <a:pos x="9" y="209"/>
                </a:cxn>
                <a:cxn ang="0">
                  <a:pos x="3" y="92"/>
                </a:cxn>
                <a:cxn ang="0">
                  <a:pos x="1" y="0"/>
                </a:cxn>
                <a:cxn ang="0">
                  <a:pos x="0" y="0"/>
                </a:cxn>
                <a:cxn ang="0">
                  <a:pos x="1" y="92"/>
                </a:cxn>
                <a:cxn ang="0">
                  <a:pos x="7" y="210"/>
                </a:cxn>
              </a:cxnLst>
              <a:rect l="T0" t="T1" r="T2" b="T3"/>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w="9525">
              <a:noFill/>
              <a:round/>
              <a:headEnd/>
              <a:tailEnd/>
            </a:ln>
          </p:spPr>
          <p:txBody>
            <a:bodyPr/>
            <a:lstStyle/>
            <a:p>
              <a:endParaRPr lang="fr-FR"/>
            </a:p>
          </p:txBody>
        </p:sp>
        <p:sp>
          <p:nvSpPr>
            <p:cNvPr id="1035" name="Freeform 28"/>
            <p:cNvSpPr>
              <a:spLocks/>
            </p:cNvSpPr>
            <p:nvPr/>
          </p:nvSpPr>
          <p:spPr bwMode="auto">
            <a:xfrm>
              <a:off x="7061201" y="3771900"/>
              <a:ext cx="350838" cy="1309688"/>
            </a:xfrm>
            <a:custGeom>
              <a:avLst/>
              <a:gdLst>
                <a:gd name="T0" fmla="*/ 0 w 88"/>
                <a:gd name="T1" fmla="*/ 0 h 330"/>
                <a:gd name="T2" fmla="*/ 88 w 88"/>
                <a:gd name="T3" fmla="*/ 330 h 330"/>
              </a:gdLst>
              <a:ahLst/>
              <a:cxnLst>
                <a:cxn ang="0">
                  <a:pos x="53" y="229"/>
                </a:cxn>
                <a:cxn ang="0">
                  <a:pos x="88" y="330"/>
                </a:cxn>
                <a:cxn ang="0">
                  <a:pos x="88" y="308"/>
                </a:cxn>
                <a:cxn ang="0">
                  <a:pos x="88" y="304"/>
                </a:cxn>
                <a:cxn ang="0">
                  <a:pos x="62" y="226"/>
                </a:cxn>
                <a:cxn ang="0">
                  <a:pos x="0" y="0"/>
                </a:cxn>
                <a:cxn ang="0">
                  <a:pos x="7" y="63"/>
                </a:cxn>
                <a:cxn ang="0">
                  <a:pos x="53" y="229"/>
                </a:cxn>
              </a:cxnLst>
              <a:rect l="T0" t="T1" r="T2" b="T3"/>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w="9525">
              <a:noFill/>
              <a:round/>
              <a:headEnd/>
              <a:tailEnd/>
            </a:ln>
          </p:spPr>
          <p:txBody>
            <a:bodyPr/>
            <a:lstStyle/>
            <a:p>
              <a:endParaRPr lang="fr-FR"/>
            </a:p>
          </p:txBody>
        </p:sp>
        <p:sp>
          <p:nvSpPr>
            <p:cNvPr id="1036" name="Freeform 29"/>
            <p:cNvSpPr>
              <a:spLocks/>
            </p:cNvSpPr>
            <p:nvPr/>
          </p:nvSpPr>
          <p:spPr bwMode="auto">
            <a:xfrm>
              <a:off x="7439026" y="5053013"/>
              <a:ext cx="357188" cy="820738"/>
            </a:xfrm>
            <a:custGeom>
              <a:avLst/>
              <a:gdLst>
                <a:gd name="T0" fmla="*/ 0 w 90"/>
                <a:gd name="T1" fmla="*/ 0 h 207"/>
                <a:gd name="T2" fmla="*/ 90 w 90"/>
                <a:gd name="T3" fmla="*/ 207 h 207"/>
              </a:gdLst>
              <a:ahLst/>
              <a:cxnLst>
                <a:cxn ang="0">
                  <a:pos x="6" y="15"/>
                </a:cxn>
                <a:cxn ang="0">
                  <a:pos x="0" y="0"/>
                </a:cxn>
                <a:cxn ang="0">
                  <a:pos x="1" y="29"/>
                </a:cxn>
                <a:cxn ang="0">
                  <a:pos x="42" y="127"/>
                </a:cxn>
                <a:cxn ang="0">
                  <a:pos x="80" y="207"/>
                </a:cxn>
                <a:cxn ang="0">
                  <a:pos x="90" y="207"/>
                </a:cxn>
                <a:cxn ang="0">
                  <a:pos x="50" y="123"/>
                </a:cxn>
                <a:cxn ang="0">
                  <a:pos x="6" y="15"/>
                </a:cxn>
              </a:cxnLst>
              <a:rect l="T0" t="T1" r="T2" b="T3"/>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w="9525">
              <a:noFill/>
              <a:round/>
              <a:headEnd/>
              <a:tailEnd/>
            </a:ln>
          </p:spPr>
          <p:txBody>
            <a:bodyPr/>
            <a:lstStyle/>
            <a:p>
              <a:endParaRPr lang="fr-FR"/>
            </a:p>
          </p:txBody>
        </p:sp>
        <p:sp>
          <p:nvSpPr>
            <p:cNvPr id="1037" name="Freeform 30"/>
            <p:cNvSpPr>
              <a:spLocks/>
            </p:cNvSpPr>
            <p:nvPr/>
          </p:nvSpPr>
          <p:spPr bwMode="auto">
            <a:xfrm>
              <a:off x="7037388" y="3811588"/>
              <a:ext cx="457200" cy="1852613"/>
            </a:xfrm>
            <a:custGeom>
              <a:avLst/>
              <a:gdLst>
                <a:gd name="T0" fmla="*/ 0 w 115"/>
                <a:gd name="T1" fmla="*/ 0 h 467"/>
                <a:gd name="T2" fmla="*/ 115 w 115"/>
                <a:gd name="T3" fmla="*/ 467 h 467"/>
              </a:gdLst>
              <a:ahLst/>
              <a:cxnLst>
                <a:cxn ang="0">
                  <a:pos x="101" y="409"/>
                </a:cxn>
                <a:cxn ang="0">
                  <a:pos x="78" y="344"/>
                </a:cxn>
                <a:cxn ang="0">
                  <a:pos x="29" y="151"/>
                </a:cxn>
                <a:cxn ang="0">
                  <a:pos x="13" y="53"/>
                </a:cxn>
                <a:cxn ang="0">
                  <a:pos x="0" y="0"/>
                </a:cxn>
                <a:cxn ang="0">
                  <a:pos x="21" y="152"/>
                </a:cxn>
                <a:cxn ang="0">
                  <a:pos x="69" y="347"/>
                </a:cxn>
                <a:cxn ang="0">
                  <a:pos x="103" y="441"/>
                </a:cxn>
                <a:cxn ang="0">
                  <a:pos x="115" y="467"/>
                </a:cxn>
                <a:cxn ang="0">
                  <a:pos x="112" y="458"/>
                </a:cxn>
                <a:cxn ang="0">
                  <a:pos x="101" y="409"/>
                </a:cxn>
              </a:cxnLst>
              <a:rect l="T0" t="T1" r="T2" b="T3"/>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w="9525">
              <a:noFill/>
              <a:round/>
              <a:headEnd/>
              <a:tailEnd/>
            </a:ln>
          </p:spPr>
          <p:txBody>
            <a:bodyPr/>
            <a:lstStyle/>
            <a:p>
              <a:endParaRPr lang="fr-FR"/>
            </a:p>
          </p:txBody>
        </p:sp>
        <p:sp>
          <p:nvSpPr>
            <p:cNvPr id="1038" name="Freeform 31"/>
            <p:cNvSpPr>
              <a:spLocks/>
            </p:cNvSpPr>
            <p:nvPr/>
          </p:nvSpPr>
          <p:spPr bwMode="auto">
            <a:xfrm>
              <a:off x="6992938" y="1263650"/>
              <a:ext cx="144463" cy="2508250"/>
            </a:xfrm>
            <a:custGeom>
              <a:avLst/>
              <a:gdLst>
                <a:gd name="T0" fmla="*/ 0 w 36"/>
                <a:gd name="T1" fmla="*/ 0 h 633"/>
                <a:gd name="T2" fmla="*/ 36 w 36"/>
                <a:gd name="T3" fmla="*/ 633 h 633"/>
              </a:gdLst>
              <a:ahLst/>
              <a:cxnLst>
                <a:cxn ang="0">
                  <a:pos x="17" y="633"/>
                </a:cxn>
                <a:cxn ang="0">
                  <a:pos x="13" y="597"/>
                </a:cxn>
                <a:cxn ang="0">
                  <a:pos x="5" y="398"/>
                </a:cxn>
                <a:cxn ang="0">
                  <a:pos x="13" y="198"/>
                </a:cxn>
                <a:cxn ang="0">
                  <a:pos x="22" y="99"/>
                </a:cxn>
                <a:cxn ang="0">
                  <a:pos x="36" y="0"/>
                </a:cxn>
                <a:cxn ang="0">
                  <a:pos x="35" y="0"/>
                </a:cxn>
                <a:cxn ang="0">
                  <a:pos x="20" y="99"/>
                </a:cxn>
                <a:cxn ang="0">
                  <a:pos x="10" y="198"/>
                </a:cxn>
                <a:cxn ang="0">
                  <a:pos x="1" y="398"/>
                </a:cxn>
                <a:cxn ang="0">
                  <a:pos x="7" y="589"/>
                </a:cxn>
                <a:cxn ang="0">
                  <a:pos x="16" y="632"/>
                </a:cxn>
                <a:cxn ang="0">
                  <a:pos x="17" y="633"/>
                </a:cxn>
              </a:cxnLst>
              <a:rect l="T0" t="T1" r="T2" b="T3"/>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w="9525">
              <a:noFill/>
              <a:round/>
              <a:headEnd/>
              <a:tailEnd/>
            </a:ln>
          </p:spPr>
          <p:txBody>
            <a:bodyPr/>
            <a:lstStyle/>
            <a:p>
              <a:endParaRPr lang="fr-FR"/>
            </a:p>
          </p:txBody>
        </p:sp>
        <p:sp>
          <p:nvSpPr>
            <p:cNvPr id="1039" name="Freeform 32"/>
            <p:cNvSpPr>
              <a:spLocks/>
            </p:cNvSpPr>
            <p:nvPr/>
          </p:nvSpPr>
          <p:spPr bwMode="auto">
            <a:xfrm>
              <a:off x="7526338" y="5640388"/>
              <a:ext cx="111125" cy="233363"/>
            </a:xfrm>
            <a:custGeom>
              <a:avLst/>
              <a:gdLst>
                <a:gd name="T0" fmla="*/ 0 w 28"/>
                <a:gd name="T1" fmla="*/ 0 h 59"/>
                <a:gd name="T2" fmla="*/ 28 w 28"/>
                <a:gd name="T3" fmla="*/ 59 h 59"/>
              </a:gdLst>
              <a:ahLst/>
              <a:cxnLst>
                <a:cxn ang="0">
                  <a:pos x="22" y="59"/>
                </a:cxn>
                <a:cxn ang="0">
                  <a:pos x="28" y="59"/>
                </a:cxn>
                <a:cxn ang="0">
                  <a:pos x="0" y="0"/>
                </a:cxn>
                <a:cxn ang="0">
                  <a:pos x="22" y="59"/>
                </a:cxn>
              </a:cxnLst>
              <a:rect l="T0" t="T1" r="T2" b="T3"/>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w="9525">
              <a:noFill/>
              <a:round/>
              <a:headEnd/>
              <a:tailEnd/>
            </a:ln>
          </p:spPr>
          <p:txBody>
            <a:bodyPr/>
            <a:lstStyle/>
            <a:p>
              <a:endParaRPr lang="fr-FR"/>
            </a:p>
          </p:txBody>
        </p:sp>
        <p:sp>
          <p:nvSpPr>
            <p:cNvPr id="1040" name="Freeform 33"/>
            <p:cNvSpPr>
              <a:spLocks/>
            </p:cNvSpPr>
            <p:nvPr/>
          </p:nvSpPr>
          <p:spPr bwMode="auto">
            <a:xfrm>
              <a:off x="7021513" y="3598863"/>
              <a:ext cx="68263" cy="423863"/>
            </a:xfrm>
            <a:custGeom>
              <a:avLst/>
              <a:gdLst>
                <a:gd name="T0" fmla="*/ 0 w 17"/>
                <a:gd name="T1" fmla="*/ 0 h 107"/>
                <a:gd name="T2" fmla="*/ 17 w 17"/>
                <a:gd name="T3" fmla="*/ 107 h 107"/>
              </a:gdLst>
              <a:ahLst/>
              <a:cxnLst>
                <a:cxn ang="0">
                  <a:pos x="4" y="54"/>
                </a:cxn>
                <a:cxn ang="0">
                  <a:pos x="17" y="107"/>
                </a:cxn>
                <a:cxn ang="0">
                  <a:pos x="10" y="44"/>
                </a:cxn>
                <a:cxn ang="0">
                  <a:pos x="9" y="43"/>
                </a:cxn>
                <a:cxn ang="0">
                  <a:pos x="0" y="0"/>
                </a:cxn>
                <a:cxn ang="0">
                  <a:pos x="0" y="8"/>
                </a:cxn>
                <a:cxn ang="0">
                  <a:pos x="4" y="54"/>
                </a:cxn>
              </a:cxnLst>
              <a:rect l="T0" t="T1" r="T2" b="T3"/>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w="9525">
              <a:noFill/>
              <a:round/>
              <a:headEnd/>
              <a:tailEnd/>
            </a:ln>
          </p:spPr>
          <p:txBody>
            <a:bodyPr/>
            <a:lstStyle/>
            <a:p>
              <a:endParaRPr lang="fr-FR"/>
            </a:p>
          </p:txBody>
        </p:sp>
        <p:sp>
          <p:nvSpPr>
            <p:cNvPr id="1041" name="Freeform 34"/>
            <p:cNvSpPr>
              <a:spLocks/>
            </p:cNvSpPr>
            <p:nvPr/>
          </p:nvSpPr>
          <p:spPr bwMode="auto">
            <a:xfrm>
              <a:off x="7412038" y="2801938"/>
              <a:ext cx="1168400" cy="2251075"/>
            </a:xfrm>
            <a:custGeom>
              <a:avLst/>
              <a:gdLst>
                <a:gd name="T0" fmla="*/ 0 w 294"/>
                <a:gd name="T1" fmla="*/ 0 h 568"/>
                <a:gd name="T2" fmla="*/ 294 w 294"/>
                <a:gd name="T3" fmla="*/ 568 h 568"/>
              </a:gdLst>
              <a:ahLst/>
              <a:cxnLst>
                <a:cxn ang="0">
                  <a:pos x="8" y="553"/>
                </a:cxn>
                <a:cxn ang="0">
                  <a:pos x="35" y="397"/>
                </a:cxn>
                <a:cxn ang="0">
                  <a:pos x="99" y="252"/>
                </a:cxn>
                <a:cxn ang="0">
                  <a:pos x="187" y="119"/>
                </a:cxn>
                <a:cxn ang="0">
                  <a:pos x="238" y="58"/>
                </a:cxn>
                <a:cxn ang="0">
                  <a:pos x="265" y="28"/>
                </a:cxn>
                <a:cxn ang="0">
                  <a:pos x="294" y="0"/>
                </a:cxn>
                <a:cxn ang="0">
                  <a:pos x="293" y="0"/>
                </a:cxn>
                <a:cxn ang="0">
                  <a:pos x="264" y="27"/>
                </a:cxn>
                <a:cxn ang="0">
                  <a:pos x="237" y="56"/>
                </a:cxn>
                <a:cxn ang="0">
                  <a:pos x="185" y="117"/>
                </a:cxn>
                <a:cxn ang="0">
                  <a:pos x="95" y="249"/>
                </a:cxn>
                <a:cxn ang="0">
                  <a:pos x="30" y="396"/>
                </a:cxn>
                <a:cxn ang="0">
                  <a:pos x="0" y="549"/>
                </a:cxn>
                <a:cxn ang="0">
                  <a:pos x="7" y="568"/>
                </a:cxn>
                <a:cxn ang="0">
                  <a:pos x="8" y="553"/>
                </a:cxn>
              </a:cxnLst>
              <a:rect l="T0" t="T1" r="T2" b="T3"/>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w="9525">
              <a:noFill/>
              <a:round/>
              <a:headEnd/>
              <a:tailEnd/>
            </a:ln>
          </p:spPr>
          <p:txBody>
            <a:bodyPr/>
            <a:lstStyle/>
            <a:p>
              <a:endParaRPr lang="fr-FR"/>
            </a:p>
          </p:txBody>
        </p:sp>
        <p:sp>
          <p:nvSpPr>
            <p:cNvPr id="1042" name="Freeform 35"/>
            <p:cNvSpPr>
              <a:spLocks/>
            </p:cNvSpPr>
            <p:nvPr/>
          </p:nvSpPr>
          <p:spPr bwMode="auto">
            <a:xfrm>
              <a:off x="7494588" y="5664200"/>
              <a:ext cx="100013" cy="209550"/>
            </a:xfrm>
            <a:custGeom>
              <a:avLst/>
              <a:gdLst>
                <a:gd name="T0" fmla="*/ 0 w 25"/>
                <a:gd name="T1" fmla="*/ 0 h 53"/>
                <a:gd name="T2" fmla="*/ 25 w 25"/>
                <a:gd name="T3" fmla="*/ 53 h 53"/>
              </a:gdLst>
              <a:ahLst/>
              <a:cxnLst>
                <a:cxn ang="0">
                  <a:pos x="0" y="0"/>
                </a:cxn>
                <a:cxn ang="0">
                  <a:pos x="19" y="53"/>
                </a:cxn>
                <a:cxn ang="0">
                  <a:pos x="25" y="53"/>
                </a:cxn>
                <a:cxn ang="0">
                  <a:pos x="0" y="0"/>
                </a:cxn>
              </a:cxnLst>
              <a:rect l="T0" t="T1" r="T2" b="T3"/>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w="9525">
              <a:noFill/>
              <a:round/>
              <a:headEnd/>
              <a:tailEnd/>
            </a:ln>
          </p:spPr>
          <p:txBody>
            <a:bodyPr/>
            <a:lstStyle/>
            <a:p>
              <a:endParaRPr lang="fr-FR"/>
            </a:p>
          </p:txBody>
        </p:sp>
        <p:sp>
          <p:nvSpPr>
            <p:cNvPr id="1043" name="Freeform 36"/>
            <p:cNvSpPr>
              <a:spLocks/>
            </p:cNvSpPr>
            <p:nvPr/>
          </p:nvSpPr>
          <p:spPr bwMode="auto">
            <a:xfrm>
              <a:off x="7412038" y="5081588"/>
              <a:ext cx="114300" cy="558800"/>
            </a:xfrm>
            <a:custGeom>
              <a:avLst/>
              <a:gdLst>
                <a:gd name="T0" fmla="*/ 0 w 29"/>
                <a:gd name="T1" fmla="*/ 0 h 141"/>
                <a:gd name="T2" fmla="*/ 29 w 29"/>
                <a:gd name="T3" fmla="*/ 141 h 141"/>
              </a:gdLst>
              <a:ahLst/>
              <a:cxnLst>
                <a:cxn ang="0">
                  <a:pos x="0" y="0"/>
                </a:cxn>
                <a:cxn ang="0">
                  <a:pos x="7" y="89"/>
                </a:cxn>
                <a:cxn ang="0">
                  <a:pos x="18" y="117"/>
                </a:cxn>
                <a:cxn ang="0">
                  <a:pos x="29" y="141"/>
                </a:cxn>
                <a:cxn ang="0">
                  <a:pos x="27" y="135"/>
                </a:cxn>
                <a:cxn ang="0">
                  <a:pos x="8" y="22"/>
                </a:cxn>
                <a:cxn ang="0">
                  <a:pos x="4" y="11"/>
                </a:cxn>
                <a:cxn ang="0">
                  <a:pos x="0" y="0"/>
                </a:cxn>
              </a:cxnLst>
              <a:rect l="T0" t="T1" r="T2" b="T3"/>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w="9525">
              <a:noFill/>
              <a:round/>
              <a:headEnd/>
              <a:tailEnd/>
            </a:ln>
          </p:spPr>
          <p:txBody>
            <a:bodyPr/>
            <a:lstStyle/>
            <a:p>
              <a:endParaRPr lang="fr-FR"/>
            </a:p>
          </p:txBody>
        </p:sp>
        <p:sp>
          <p:nvSpPr>
            <p:cNvPr id="1044" name="Freeform 37"/>
            <p:cNvSpPr>
              <a:spLocks/>
            </p:cNvSpPr>
            <p:nvPr/>
          </p:nvSpPr>
          <p:spPr bwMode="auto">
            <a:xfrm>
              <a:off x="7412038" y="4978400"/>
              <a:ext cx="31750" cy="188913"/>
            </a:xfrm>
            <a:custGeom>
              <a:avLst/>
              <a:gdLst>
                <a:gd name="T0" fmla="*/ 0 w 8"/>
                <a:gd name="T1" fmla="*/ 0 h 48"/>
                <a:gd name="T2" fmla="*/ 8 w 8"/>
                <a:gd name="T3" fmla="*/ 48 h 48"/>
              </a:gdLst>
              <a:ahLst/>
              <a:cxnLst>
                <a:cxn ang="0">
                  <a:pos x="0" y="26"/>
                </a:cxn>
                <a:cxn ang="0">
                  <a:pos x="4" y="37"/>
                </a:cxn>
                <a:cxn ang="0">
                  <a:pos x="8" y="48"/>
                </a:cxn>
                <a:cxn ang="0">
                  <a:pos x="7" y="19"/>
                </a:cxn>
                <a:cxn ang="0">
                  <a:pos x="0" y="0"/>
                </a:cxn>
                <a:cxn ang="0">
                  <a:pos x="0" y="4"/>
                </a:cxn>
                <a:cxn ang="0">
                  <a:pos x="0" y="26"/>
                </a:cxn>
              </a:cxnLst>
              <a:rect l="T0" t="T1" r="T2" b="T3"/>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w="9525">
              <a:noFill/>
              <a:round/>
              <a:headEnd/>
              <a:tailEnd/>
            </a:ln>
          </p:spPr>
          <p:txBody>
            <a:bodyPr/>
            <a:lstStyle/>
            <a:p>
              <a:endParaRPr lang="fr-FR"/>
            </a:p>
          </p:txBody>
        </p:sp>
        <p:sp>
          <p:nvSpPr>
            <p:cNvPr id="1045" name="Freeform 38"/>
            <p:cNvSpPr>
              <a:spLocks/>
            </p:cNvSpPr>
            <p:nvPr/>
          </p:nvSpPr>
          <p:spPr bwMode="auto">
            <a:xfrm>
              <a:off x="7439026" y="5434013"/>
              <a:ext cx="174625" cy="439738"/>
            </a:xfrm>
            <a:custGeom>
              <a:avLst/>
              <a:gdLst>
                <a:gd name="T0" fmla="*/ 0 w 44"/>
                <a:gd name="T1" fmla="*/ 0 h 111"/>
                <a:gd name="T2" fmla="*/ 44 w 44"/>
                <a:gd name="T3" fmla="*/ 111 h 111"/>
              </a:gdLst>
              <a:ahLst/>
              <a:cxnLst>
                <a:cxn ang="0">
                  <a:pos x="11" y="28"/>
                </a:cxn>
                <a:cxn ang="0">
                  <a:pos x="0" y="0"/>
                </a:cxn>
                <a:cxn ang="0">
                  <a:pos x="11" y="49"/>
                </a:cxn>
                <a:cxn ang="0">
                  <a:pos x="14" y="58"/>
                </a:cxn>
                <a:cxn ang="0">
                  <a:pos x="39" y="111"/>
                </a:cxn>
                <a:cxn ang="0">
                  <a:pos x="44" y="111"/>
                </a:cxn>
                <a:cxn ang="0">
                  <a:pos x="22" y="52"/>
                </a:cxn>
                <a:cxn ang="0">
                  <a:pos x="11" y="28"/>
                </a:cxn>
              </a:cxnLst>
              <a:rect l="T0" t="T1" r="T2" b="T3"/>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w="9525">
              <a:noFill/>
              <a:round/>
              <a:headEnd/>
              <a:tailEnd/>
            </a:ln>
          </p:spPr>
          <p:txBody>
            <a:bodyPr/>
            <a:lstStyle/>
            <a:p>
              <a:endParaRPr lang="fr-FR"/>
            </a:p>
          </p:txBody>
        </p:sp>
      </p:grpSp>
      <p:sp>
        <p:nvSpPr>
          <p:cNvPr id="7" name="Rectangle 6"/>
          <p:cNvSpPr/>
          <p:nvPr/>
        </p:nvSpPr>
        <p:spPr>
          <a:xfrm>
            <a:off x="0" y="0"/>
            <a:ext cx="182563"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029" name="Title Placeholder 1"/>
          <p:cNvSpPr>
            <a:spLocks noGrp="1"/>
          </p:cNvSpPr>
          <p:nvPr>
            <p:ph type="title"/>
          </p:nvPr>
        </p:nvSpPr>
        <p:spPr bwMode="auto">
          <a:xfrm>
            <a:off x="2592388" y="623888"/>
            <a:ext cx="8912225" cy="12811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a:t>Modifiez le style du titre</a:t>
            </a:r>
            <a:endParaRPr lang="en-US"/>
          </a:p>
        </p:txBody>
      </p:sp>
      <p:sp>
        <p:nvSpPr>
          <p:cNvPr id="1030" name="Text Placeholder 2"/>
          <p:cNvSpPr>
            <a:spLocks noGrp="1"/>
          </p:cNvSpPr>
          <p:nvPr>
            <p:ph type="body" idx="1"/>
          </p:nvPr>
        </p:nvSpPr>
        <p:spPr bwMode="auto">
          <a:xfrm>
            <a:off x="2589213" y="2133600"/>
            <a:ext cx="89154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2"/>
          </p:nvPr>
        </p:nvSpPr>
        <p:spPr>
          <a:xfrm>
            <a:off x="10361613" y="6130925"/>
            <a:ext cx="1146175" cy="369888"/>
          </a:xfrm>
          <a:prstGeom prst="rect">
            <a:avLst/>
          </a:prstGeom>
        </p:spPr>
        <p:txBody>
          <a:bodyPr vert="horz" lIns="91440" tIns="45720" rIns="91440" bIns="45720" rtlCol="0" anchor="ctr"/>
          <a:lstStyle>
            <a:lvl1pPr algn="r" fontAlgn="auto">
              <a:spcBef>
                <a:spcPts val="0"/>
              </a:spcBef>
              <a:spcAft>
                <a:spcPts val="0"/>
              </a:spcAft>
              <a:defRPr sz="900" smtClean="0">
                <a:solidFill>
                  <a:schemeClr val="tx1">
                    <a:tint val="75000"/>
                  </a:schemeClr>
                </a:solidFill>
                <a:latin typeface="+mn-lt"/>
              </a:defRPr>
            </a:lvl1pPr>
          </a:lstStyle>
          <a:p>
            <a:pPr>
              <a:defRPr/>
            </a:pPr>
            <a:fld id="{C1323B94-F145-4F17-887B-3D7BBF0C79DF}" type="datetimeFigureOut">
              <a:rPr lang="fr-FR"/>
              <a:pPr>
                <a:defRPr/>
              </a:pPr>
              <a:t>07/07/2023</a:t>
            </a:fld>
            <a:endParaRPr lang="fr-FR"/>
          </a:p>
        </p:txBody>
      </p:sp>
      <p:sp>
        <p:nvSpPr>
          <p:cNvPr id="5" name="Footer Placeholder 4"/>
          <p:cNvSpPr>
            <a:spLocks noGrp="1"/>
          </p:cNvSpPr>
          <p:nvPr>
            <p:ph type="ftr" sz="quarter" idx="3"/>
          </p:nvPr>
        </p:nvSpPr>
        <p:spPr>
          <a:xfrm>
            <a:off x="2589213" y="6135688"/>
            <a:ext cx="7620000" cy="365125"/>
          </a:xfrm>
          <a:prstGeom prst="rect">
            <a:avLst/>
          </a:prstGeom>
        </p:spPr>
        <p:txBody>
          <a:bodyPr vert="horz" lIns="91440" tIns="45720" rIns="91440" bIns="45720" rtlCol="0" anchor="ctr"/>
          <a:lstStyle>
            <a:lvl1pPr algn="l" fontAlgn="auto">
              <a:spcBef>
                <a:spcPts val="0"/>
              </a:spcBef>
              <a:spcAft>
                <a:spcPts val="0"/>
              </a:spcAft>
              <a:defRPr sz="900">
                <a:solidFill>
                  <a:schemeClr val="tx1">
                    <a:tint val="75000"/>
                  </a:schemeClr>
                </a:solidFill>
                <a:latin typeface="+mn-lt"/>
              </a:defRPr>
            </a:lvl1pPr>
          </a:lstStyle>
          <a:p>
            <a:pPr>
              <a:defRPr/>
            </a:pPr>
            <a:endParaRPr lang="fr-FR"/>
          </a:p>
        </p:txBody>
      </p:sp>
      <p:sp>
        <p:nvSpPr>
          <p:cNvPr id="6" name="Slide Number Placeholder 5"/>
          <p:cNvSpPr>
            <a:spLocks noGrp="1"/>
          </p:cNvSpPr>
          <p:nvPr>
            <p:ph type="sldNum" sz="quarter" idx="4"/>
          </p:nvPr>
        </p:nvSpPr>
        <p:spPr bwMode="gray">
          <a:xfrm>
            <a:off x="531813" y="787400"/>
            <a:ext cx="779462" cy="365125"/>
          </a:xfrm>
          <a:prstGeom prst="rect">
            <a:avLst/>
          </a:prstGeom>
        </p:spPr>
        <p:txBody>
          <a:bodyPr vert="horz" lIns="91440" tIns="45720" rIns="91440" bIns="45720" rtlCol="0" anchor="ctr"/>
          <a:lstStyle>
            <a:lvl1pPr algn="r" fontAlgn="auto">
              <a:spcBef>
                <a:spcPts val="0"/>
              </a:spcBef>
              <a:spcAft>
                <a:spcPts val="0"/>
              </a:spcAft>
              <a:defRPr sz="2000" smtClean="0">
                <a:solidFill>
                  <a:srgbClr val="FEFFFF"/>
                </a:solidFill>
                <a:latin typeface="+mn-lt"/>
              </a:defRPr>
            </a:lvl1pPr>
          </a:lstStyle>
          <a:p>
            <a:pPr>
              <a:defRPr/>
            </a:pPr>
            <a:fld id="{19213C28-03F2-43FB-9D56-884CDBF773BD}" type="slidenum">
              <a:rPr lang="fr-FR"/>
              <a:pPr>
                <a:defRPr/>
              </a:pPr>
              <a:t>‹N°›</a:t>
            </a:fld>
            <a:endParaRPr lang="fr-FR"/>
          </a:p>
        </p:txBody>
      </p:sp>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 id="2147483691" r:id="rId15"/>
    <p:sldLayoutId id="2147483692" r:id="rId16"/>
  </p:sldLayoutIdLst>
  <p:txStyles>
    <p:titleStyle>
      <a:lvl1pPr algn="l" defTabSz="457200" rtl="0" fontAlgn="base">
        <a:spcBef>
          <a:spcPct val="0"/>
        </a:spcBef>
        <a:spcAft>
          <a:spcPct val="0"/>
        </a:spcAft>
        <a:defRPr sz="3600" kern="1200">
          <a:solidFill>
            <a:srgbClr val="262626"/>
          </a:solidFill>
          <a:latin typeface="+mj-lt"/>
          <a:ea typeface="+mj-ea"/>
          <a:cs typeface="+mj-cs"/>
        </a:defRPr>
      </a:lvl1pPr>
      <a:lvl2pPr algn="l" defTabSz="457200" rtl="0" fontAlgn="base">
        <a:spcBef>
          <a:spcPct val="0"/>
        </a:spcBef>
        <a:spcAft>
          <a:spcPct val="0"/>
        </a:spcAft>
        <a:defRPr sz="3600">
          <a:solidFill>
            <a:srgbClr val="262626"/>
          </a:solidFill>
          <a:latin typeface="Century Gothic" pitchFamily="34" charset="0"/>
        </a:defRPr>
      </a:lvl2pPr>
      <a:lvl3pPr algn="l" defTabSz="457200" rtl="0" fontAlgn="base">
        <a:spcBef>
          <a:spcPct val="0"/>
        </a:spcBef>
        <a:spcAft>
          <a:spcPct val="0"/>
        </a:spcAft>
        <a:defRPr sz="3600">
          <a:solidFill>
            <a:srgbClr val="262626"/>
          </a:solidFill>
          <a:latin typeface="Century Gothic" pitchFamily="34" charset="0"/>
        </a:defRPr>
      </a:lvl3pPr>
      <a:lvl4pPr algn="l" defTabSz="457200" rtl="0" fontAlgn="base">
        <a:spcBef>
          <a:spcPct val="0"/>
        </a:spcBef>
        <a:spcAft>
          <a:spcPct val="0"/>
        </a:spcAft>
        <a:defRPr sz="3600">
          <a:solidFill>
            <a:srgbClr val="262626"/>
          </a:solidFill>
          <a:latin typeface="Century Gothic" pitchFamily="34" charset="0"/>
        </a:defRPr>
      </a:lvl4pPr>
      <a:lvl5pPr algn="l" defTabSz="457200" rtl="0" fontAlgn="base">
        <a:spcBef>
          <a:spcPct val="0"/>
        </a:spcBef>
        <a:spcAft>
          <a:spcPct val="0"/>
        </a:spcAft>
        <a:defRPr sz="3600">
          <a:solidFill>
            <a:srgbClr val="262626"/>
          </a:solidFill>
          <a:latin typeface="Century Gothic"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fontAlgn="base">
        <a:spcBef>
          <a:spcPts val="1000"/>
        </a:spcBef>
        <a:spcAft>
          <a:spcPct val="0"/>
        </a:spcAft>
        <a:buClr>
          <a:schemeClr val="accent1"/>
        </a:buClr>
        <a:buFont typeface="Wingdings 3" pitchFamily="18" charset="2"/>
        <a:buChar char=""/>
        <a:defRPr kern="1200">
          <a:solidFill>
            <a:srgbClr val="404040"/>
          </a:solidFill>
          <a:latin typeface="+mn-lt"/>
          <a:ea typeface="+mn-ea"/>
          <a:cs typeface="+mn-cs"/>
        </a:defRPr>
      </a:lvl1pPr>
      <a:lvl2pPr marL="742950" indent="-285750" algn="l" defTabSz="457200" rtl="0" fontAlgn="base">
        <a:spcBef>
          <a:spcPts val="1000"/>
        </a:spcBef>
        <a:spcAft>
          <a:spcPct val="0"/>
        </a:spcAft>
        <a:buClr>
          <a:schemeClr val="accent1"/>
        </a:buClr>
        <a:buFont typeface="Wingdings 3" pitchFamily="18" charset="2"/>
        <a:buChar char=""/>
        <a:defRPr sz="1600" kern="1200">
          <a:solidFill>
            <a:srgbClr val="404040"/>
          </a:solidFill>
          <a:latin typeface="+mn-lt"/>
          <a:ea typeface="+mn-ea"/>
          <a:cs typeface="+mn-cs"/>
        </a:defRPr>
      </a:lvl2pPr>
      <a:lvl3pPr marL="1143000" indent="-228600" algn="l" defTabSz="457200" rtl="0" fontAlgn="base">
        <a:spcBef>
          <a:spcPts val="1000"/>
        </a:spcBef>
        <a:spcAft>
          <a:spcPct val="0"/>
        </a:spcAft>
        <a:buClr>
          <a:schemeClr val="accent1"/>
        </a:buClr>
        <a:buFont typeface="Wingdings 3" pitchFamily="18" charset="2"/>
        <a:buChar char=""/>
        <a:defRPr sz="1400" kern="1200">
          <a:solidFill>
            <a:srgbClr val="404040"/>
          </a:solidFill>
          <a:latin typeface="+mn-lt"/>
          <a:ea typeface="+mn-ea"/>
          <a:cs typeface="+mn-cs"/>
        </a:defRPr>
      </a:lvl3pPr>
      <a:lvl4pPr marL="1600200" indent="-228600" algn="l" defTabSz="457200" rtl="0" fontAlgn="base">
        <a:spcBef>
          <a:spcPts val="1000"/>
        </a:spcBef>
        <a:spcAft>
          <a:spcPct val="0"/>
        </a:spcAft>
        <a:buClr>
          <a:schemeClr val="accent1"/>
        </a:buClr>
        <a:buFont typeface="Wingdings 3" pitchFamily="18" charset="2"/>
        <a:buChar char=""/>
        <a:defRPr sz="1200" kern="1200">
          <a:solidFill>
            <a:srgbClr val="404040"/>
          </a:solidFill>
          <a:latin typeface="+mn-lt"/>
          <a:ea typeface="+mn-ea"/>
          <a:cs typeface="+mn-cs"/>
        </a:defRPr>
      </a:lvl4pPr>
      <a:lvl5pPr marL="2057400" indent="-228600" algn="l" defTabSz="457200" rtl="0" fontAlgn="base">
        <a:spcBef>
          <a:spcPts val="1000"/>
        </a:spcBef>
        <a:spcAft>
          <a:spcPct val="0"/>
        </a:spcAft>
        <a:buClr>
          <a:schemeClr val="accent1"/>
        </a:buClr>
        <a:buFont typeface="Wingdings 3"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hyperlink" Target="http://www.eps68.site.ac-strasbourg.fr/cadre-reglementaire-departemental-en-eps/"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slide" Target="slide25.xml"/><Relationship Id="rId2" Type="http://schemas.openxmlformats.org/officeDocument/2006/relationships/slide" Target="slide23.xml"/><Relationship Id="rId1" Type="http://schemas.openxmlformats.org/officeDocument/2006/relationships/slideLayout" Target="../slideLayouts/slideLayout7.xml"/><Relationship Id="rId4" Type="http://schemas.openxmlformats.org/officeDocument/2006/relationships/slide" Target="slide2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slide" Target="slide27.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padlet.com/i68cpdeps/30minutes"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padlet.com/i68cpdeps/30minutes" TargetMode="External"/><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 Target="slide1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 Target="slide1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 Target="slide12.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 Target="slide12.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generation.paris2024.org/"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https://www.reseau-canope.fr/la-grande-ecole-du-sport.html" TargetMode="External"/><Relationship Id="rId4" Type="http://schemas.openxmlformats.org/officeDocument/2006/relationships/hyperlink" Target="https://usep.org/wp-content/uploads/2020/10/Note_de_presentation_2024.pdf"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circ-ien-andolsheim.ac-strasbourg.fr/spip.php?article259"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eduscol.education.fr/259/education-physique-et-sportive-cycle-3" TargetMode="External"/><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re 1"/>
          <p:cNvSpPr>
            <a:spLocks noGrp="1"/>
          </p:cNvSpPr>
          <p:nvPr>
            <p:ph type="title"/>
          </p:nvPr>
        </p:nvSpPr>
        <p:spPr>
          <a:xfrm>
            <a:off x="2147094" y="237490"/>
            <a:ext cx="7897812" cy="936625"/>
          </a:xfrm>
        </p:spPr>
        <p:txBody>
          <a:bodyPr/>
          <a:lstStyle/>
          <a:p>
            <a:r>
              <a:rPr lang="fr-FR" sz="4400" b="1" dirty="0">
                <a:solidFill>
                  <a:schemeClr val="tx2"/>
                </a:solidFill>
              </a:rPr>
              <a:t>Circulaire de rentrée 2023 </a:t>
            </a:r>
            <a:endParaRPr lang="fr-FR" sz="4400" b="1" dirty="0">
              <a:solidFill>
                <a:schemeClr val="accent1"/>
              </a:solidFill>
            </a:endParaRPr>
          </a:p>
        </p:txBody>
      </p:sp>
      <p:sp>
        <p:nvSpPr>
          <p:cNvPr id="3" name="Espace réservé du contenu 2"/>
          <p:cNvSpPr>
            <a:spLocks noGrp="1"/>
          </p:cNvSpPr>
          <p:nvPr>
            <p:ph idx="1"/>
          </p:nvPr>
        </p:nvSpPr>
        <p:spPr>
          <a:xfrm>
            <a:off x="2201863" y="1441450"/>
            <a:ext cx="9559925" cy="5400675"/>
          </a:xfrm>
        </p:spPr>
        <p:txBody>
          <a:bodyPr rtlCol="0">
            <a:noAutofit/>
          </a:bodyPr>
          <a:lstStyle/>
          <a:p>
            <a:pPr fontAlgn="auto">
              <a:spcAft>
                <a:spcPts val="0"/>
              </a:spcAft>
              <a:buClr>
                <a:schemeClr val="accent1">
                  <a:lumMod val="75000"/>
                </a:schemeClr>
              </a:buClr>
              <a:buFont typeface="Wingdings 3" charset="2"/>
              <a:buChar char=""/>
              <a:defRPr/>
            </a:pPr>
            <a:r>
              <a:rPr lang="fr-FR" sz="3200" b="1" dirty="0">
                <a:solidFill>
                  <a:srgbClr val="7030A0"/>
                </a:solidFill>
                <a:latin typeface="Calibri" panose="020F0502020204030204" pitchFamily="34" charset="0"/>
              </a:rPr>
              <a:t>Une année olympique et paralympique : contribuer à faire de la France une Nation sportive :</a:t>
            </a:r>
          </a:p>
          <a:p>
            <a:pPr fontAlgn="auto">
              <a:spcAft>
                <a:spcPts val="0"/>
              </a:spcAft>
              <a:buClr>
                <a:schemeClr val="accent1">
                  <a:lumMod val="75000"/>
                </a:schemeClr>
              </a:buClr>
              <a:buFontTx/>
              <a:buChar char="-"/>
              <a:defRPr/>
            </a:pPr>
            <a:r>
              <a:rPr lang="fr-FR" sz="3400" b="1" dirty="0">
                <a:solidFill>
                  <a:srgbClr val="0070C0"/>
                </a:solidFill>
                <a:latin typeface="Calibri" panose="020F0502020204030204" pitchFamily="34" charset="0"/>
              </a:rPr>
              <a:t>promouvoir la pratique d’une activité physique et sportive régulière </a:t>
            </a:r>
          </a:p>
          <a:p>
            <a:pPr fontAlgn="auto">
              <a:spcAft>
                <a:spcPts val="0"/>
              </a:spcAft>
              <a:buClr>
                <a:schemeClr val="accent1">
                  <a:lumMod val="75000"/>
                </a:schemeClr>
              </a:buClr>
              <a:buFontTx/>
              <a:buChar char="-"/>
              <a:defRPr/>
            </a:pPr>
            <a:r>
              <a:rPr lang="fr-FR" sz="3400" b="1" dirty="0">
                <a:solidFill>
                  <a:srgbClr val="0070C0"/>
                </a:solidFill>
                <a:latin typeface="Calibri" panose="020F0502020204030204" pitchFamily="34" charset="0"/>
              </a:rPr>
              <a:t>Déployer les « 30 minutes d’activité physique quotidienne » (APQ) </a:t>
            </a:r>
          </a:p>
          <a:p>
            <a:pPr fontAlgn="auto">
              <a:spcAft>
                <a:spcPts val="0"/>
              </a:spcAft>
              <a:buClr>
                <a:schemeClr val="accent1">
                  <a:lumMod val="75000"/>
                </a:schemeClr>
              </a:buClr>
              <a:buFontTx/>
              <a:buChar char="-"/>
              <a:defRPr/>
            </a:pPr>
            <a:r>
              <a:rPr lang="fr-FR" sz="3400" b="1" dirty="0">
                <a:solidFill>
                  <a:srgbClr val="0070C0"/>
                </a:solidFill>
                <a:latin typeface="Calibri" panose="020F0502020204030204" pitchFamily="34" charset="0"/>
              </a:rPr>
              <a:t>les Jeux olympiques et paralympiques comme « fil rouge » </a:t>
            </a:r>
          </a:p>
        </p:txBody>
      </p:sp>
    </p:spTree>
    <p:extLst>
      <p:ext uri="{BB962C8B-B14F-4D97-AF65-F5344CB8AC3E}">
        <p14:creationId xmlns:p14="http://schemas.microsoft.com/office/powerpoint/2010/main" val="7239908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703388" y="1412875"/>
            <a:ext cx="10071100" cy="4572000"/>
          </a:xfrm>
        </p:spPr>
        <p:txBody>
          <a:bodyPr rtlCol="0">
            <a:noAutofit/>
          </a:bodyPr>
          <a:lstStyle/>
          <a:p>
            <a:pPr lvl="1" fontAlgn="auto">
              <a:spcAft>
                <a:spcPts val="0"/>
              </a:spcAft>
              <a:buClr>
                <a:schemeClr val="accent1">
                  <a:lumMod val="75000"/>
                </a:schemeClr>
              </a:buClr>
              <a:buFont typeface="Wingdings 3" charset="2"/>
              <a:buChar char=""/>
              <a:defRPr/>
            </a:pPr>
            <a:r>
              <a:rPr lang="fr-FR" sz="2400" dirty="0">
                <a:solidFill>
                  <a:schemeClr val="tx1">
                    <a:lumMod val="75000"/>
                    <a:lumOff val="25000"/>
                  </a:schemeClr>
                </a:solidFill>
                <a:latin typeface="Calibri" panose="020F0502020204030204" pitchFamily="34" charset="0"/>
              </a:rPr>
              <a:t>Pratiquer </a:t>
            </a:r>
            <a:r>
              <a:rPr lang="fr-FR" sz="2400" b="1" dirty="0">
                <a:solidFill>
                  <a:schemeClr val="tx1">
                    <a:lumMod val="75000"/>
                    <a:lumOff val="25000"/>
                  </a:schemeClr>
                </a:solidFill>
                <a:latin typeface="Calibri" panose="020F0502020204030204" pitchFamily="34" charset="0"/>
              </a:rPr>
              <a:t>le langage oral</a:t>
            </a:r>
            <a:r>
              <a:rPr lang="fr-FR" sz="2400" dirty="0">
                <a:solidFill>
                  <a:schemeClr val="tx1">
                    <a:lumMod val="75000"/>
                    <a:lumOff val="25000"/>
                  </a:schemeClr>
                </a:solidFill>
                <a:latin typeface="Calibri" panose="020F0502020204030204" pitchFamily="34" charset="0"/>
              </a:rPr>
              <a:t> en utilisant un vocabulaire adapté, </a:t>
            </a:r>
            <a:r>
              <a:rPr lang="fr-FR" sz="2400" b="1" dirty="0">
                <a:solidFill>
                  <a:schemeClr val="tx1">
                    <a:lumMod val="75000"/>
                    <a:lumOff val="25000"/>
                  </a:schemeClr>
                </a:solidFill>
                <a:latin typeface="Calibri" panose="020F0502020204030204" pitchFamily="34" charset="0"/>
              </a:rPr>
              <a:t>spécifique</a:t>
            </a:r>
            <a:r>
              <a:rPr lang="fr-FR" sz="2400" dirty="0">
                <a:solidFill>
                  <a:schemeClr val="tx1">
                    <a:lumMod val="75000"/>
                    <a:lumOff val="25000"/>
                  </a:schemeClr>
                </a:solidFill>
                <a:latin typeface="Calibri" panose="020F0502020204030204" pitchFamily="34" charset="0"/>
              </a:rPr>
              <a:t> pour décrire les actions réalisées, exprimer les émotions ressenties </a:t>
            </a:r>
          </a:p>
          <a:p>
            <a:pPr lvl="1" fontAlgn="auto">
              <a:spcAft>
                <a:spcPts val="0"/>
              </a:spcAft>
              <a:buClr>
                <a:schemeClr val="accent1">
                  <a:lumMod val="75000"/>
                </a:schemeClr>
              </a:buClr>
              <a:buFont typeface="Wingdings 3" charset="2"/>
              <a:buChar char=""/>
              <a:defRPr/>
            </a:pPr>
            <a:r>
              <a:rPr lang="fr-FR" sz="2400" dirty="0">
                <a:solidFill>
                  <a:schemeClr val="tx1">
                    <a:lumMod val="75000"/>
                    <a:lumOff val="25000"/>
                  </a:schemeClr>
                </a:solidFill>
                <a:latin typeface="Calibri" panose="020F0502020204030204" pitchFamily="34" charset="0"/>
              </a:rPr>
              <a:t>Donner du sens à des </a:t>
            </a:r>
            <a:r>
              <a:rPr lang="fr-FR" sz="2400" b="1" dirty="0">
                <a:solidFill>
                  <a:schemeClr val="tx1">
                    <a:lumMod val="75000"/>
                    <a:lumOff val="25000"/>
                  </a:schemeClr>
                </a:solidFill>
                <a:latin typeface="Calibri" panose="020F0502020204030204" pitchFamily="34" charset="0"/>
              </a:rPr>
              <a:t>notions mathématiques </a:t>
            </a:r>
            <a:r>
              <a:rPr lang="fr-FR" sz="2400" dirty="0">
                <a:solidFill>
                  <a:schemeClr val="tx1">
                    <a:lumMod val="75000"/>
                    <a:lumOff val="25000"/>
                  </a:schemeClr>
                </a:solidFill>
                <a:latin typeface="Calibri" panose="020F0502020204030204" pitchFamily="34" charset="0"/>
              </a:rPr>
              <a:t>en utilisant différents modes de représentation des performances, les comparer </a:t>
            </a:r>
          </a:p>
          <a:p>
            <a:pPr lvl="1" fontAlgn="auto">
              <a:spcAft>
                <a:spcPts val="0"/>
              </a:spcAft>
              <a:buClr>
                <a:schemeClr val="accent1">
                  <a:lumMod val="75000"/>
                </a:schemeClr>
              </a:buClr>
              <a:buFont typeface="Wingdings 3" charset="2"/>
              <a:buChar char=""/>
              <a:defRPr/>
            </a:pPr>
            <a:r>
              <a:rPr lang="fr-FR" sz="2400" dirty="0">
                <a:solidFill>
                  <a:schemeClr val="tx1">
                    <a:lumMod val="75000"/>
                    <a:lumOff val="25000"/>
                  </a:schemeClr>
                </a:solidFill>
                <a:latin typeface="Calibri" panose="020F0502020204030204" pitchFamily="34" charset="0"/>
              </a:rPr>
              <a:t>L’EPS participe à </a:t>
            </a:r>
            <a:r>
              <a:rPr lang="fr-FR" sz="2400" b="1" dirty="0">
                <a:solidFill>
                  <a:schemeClr val="tx1">
                    <a:lumMod val="75000"/>
                    <a:lumOff val="25000"/>
                  </a:schemeClr>
                </a:solidFill>
                <a:latin typeface="Calibri" panose="020F0502020204030204" pitchFamily="34" charset="0"/>
              </a:rPr>
              <a:t>l'éducation à la santé </a:t>
            </a:r>
            <a:r>
              <a:rPr lang="fr-FR" sz="2400" dirty="0">
                <a:solidFill>
                  <a:schemeClr val="tx1">
                    <a:lumMod val="75000"/>
                    <a:lumOff val="25000"/>
                  </a:schemeClr>
                </a:solidFill>
                <a:latin typeface="Calibri" panose="020F0502020204030204" pitchFamily="34" charset="0"/>
              </a:rPr>
              <a:t>(besoins en énergie, fonctionnement des muscles et des articulations...) et à la </a:t>
            </a:r>
            <a:r>
              <a:rPr lang="fr-FR" sz="2400" b="1" dirty="0">
                <a:solidFill>
                  <a:schemeClr val="tx1">
                    <a:lumMod val="75000"/>
                    <a:lumOff val="25000"/>
                  </a:schemeClr>
                </a:solidFill>
                <a:latin typeface="Calibri" panose="020F0502020204030204" pitchFamily="34" charset="0"/>
              </a:rPr>
              <a:t>sécurité</a:t>
            </a:r>
            <a:r>
              <a:rPr lang="fr-FR" sz="2400" dirty="0">
                <a:solidFill>
                  <a:schemeClr val="tx1">
                    <a:lumMod val="75000"/>
                    <a:lumOff val="25000"/>
                  </a:schemeClr>
                </a:solidFill>
                <a:latin typeface="Calibri" panose="020F0502020204030204" pitchFamily="34" charset="0"/>
              </a:rPr>
              <a:t> (Aisance aquatique, ASNS, SRAV,…).</a:t>
            </a:r>
          </a:p>
          <a:p>
            <a:pPr lvl="1" fontAlgn="auto">
              <a:spcAft>
                <a:spcPts val="0"/>
              </a:spcAft>
              <a:buClr>
                <a:schemeClr val="accent1">
                  <a:lumMod val="75000"/>
                </a:schemeClr>
              </a:buClr>
              <a:buFont typeface="Wingdings 3" charset="2"/>
              <a:buChar char=""/>
              <a:defRPr/>
            </a:pPr>
            <a:r>
              <a:rPr lang="fr-FR" sz="2400" dirty="0">
                <a:solidFill>
                  <a:schemeClr val="tx1">
                    <a:lumMod val="75000"/>
                    <a:lumOff val="25000"/>
                  </a:schemeClr>
                </a:solidFill>
                <a:latin typeface="Calibri" panose="020F0502020204030204" pitchFamily="34" charset="0"/>
              </a:rPr>
              <a:t>Favoriser les </a:t>
            </a:r>
            <a:r>
              <a:rPr lang="fr-FR" sz="2400" b="1" dirty="0">
                <a:solidFill>
                  <a:schemeClr val="tx1">
                    <a:lumMod val="75000"/>
                    <a:lumOff val="25000"/>
                  </a:schemeClr>
                </a:solidFill>
                <a:latin typeface="Calibri" panose="020F0502020204030204" pitchFamily="34" charset="0"/>
              </a:rPr>
              <a:t>comportements citoyens </a:t>
            </a:r>
            <a:r>
              <a:rPr lang="fr-FR" sz="2400" dirty="0">
                <a:solidFill>
                  <a:schemeClr val="tx1">
                    <a:lumMod val="75000"/>
                    <a:lumOff val="25000"/>
                  </a:schemeClr>
                </a:solidFill>
                <a:latin typeface="Calibri" panose="020F0502020204030204" pitchFamily="34" charset="0"/>
              </a:rPr>
              <a:t>(respecter les autres, refuser les discriminations, regarder avec bienveillance la prestation de camarades, développer de l'empathie, participer à une rencontre…)</a:t>
            </a:r>
          </a:p>
          <a:p>
            <a:pPr lvl="1" fontAlgn="auto">
              <a:spcAft>
                <a:spcPts val="0"/>
              </a:spcAft>
              <a:buClr>
                <a:schemeClr val="accent1">
                  <a:lumMod val="75000"/>
                </a:schemeClr>
              </a:buClr>
              <a:buFont typeface="Wingdings 3" charset="2"/>
              <a:buChar char=""/>
              <a:defRPr/>
            </a:pPr>
            <a:r>
              <a:rPr lang="fr-FR" sz="2400" b="1" dirty="0">
                <a:solidFill>
                  <a:schemeClr val="tx1">
                    <a:lumMod val="75000"/>
                    <a:lumOff val="25000"/>
                  </a:schemeClr>
                </a:solidFill>
                <a:latin typeface="Calibri" panose="020F0502020204030204" pitchFamily="34" charset="0"/>
              </a:rPr>
              <a:t>…</a:t>
            </a:r>
            <a:endParaRPr lang="fr-FR" sz="2400" b="1" dirty="0">
              <a:solidFill>
                <a:schemeClr val="accent1">
                  <a:lumMod val="75000"/>
                </a:schemeClr>
              </a:solidFill>
              <a:latin typeface="Calibri" panose="020F0502020204030204" pitchFamily="34" charset="0"/>
            </a:endParaRPr>
          </a:p>
        </p:txBody>
      </p:sp>
      <p:sp>
        <p:nvSpPr>
          <p:cNvPr id="4" name="Titre 3"/>
          <p:cNvSpPr>
            <a:spLocks noGrp="1"/>
          </p:cNvSpPr>
          <p:nvPr>
            <p:ph type="title"/>
          </p:nvPr>
        </p:nvSpPr>
        <p:spPr>
          <a:xfrm>
            <a:off x="2016125" y="300038"/>
            <a:ext cx="9459913" cy="857250"/>
          </a:xfrm>
        </p:spPr>
        <p:txBody>
          <a:bodyPr rtlCol="0">
            <a:normAutofit/>
          </a:bodyPr>
          <a:lstStyle/>
          <a:p>
            <a:pPr fontAlgn="auto">
              <a:spcAft>
                <a:spcPts val="0"/>
              </a:spcAft>
              <a:defRPr/>
            </a:pPr>
            <a:r>
              <a:rPr lang="fr-FR" b="1" dirty="0">
                <a:solidFill>
                  <a:schemeClr val="accent1">
                    <a:lumMod val="75000"/>
                  </a:schemeClr>
                </a:solidFill>
              </a:rPr>
              <a:t>Des Croisements entre enseignements</a:t>
            </a:r>
            <a:endParaRPr lang="fr-FR" dirty="0">
              <a:solidFill>
                <a:schemeClr val="tx1">
                  <a:lumMod val="85000"/>
                  <a:lumOff val="15000"/>
                </a:schemeClr>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36269" y="1812776"/>
            <a:ext cx="10045007" cy="2646878"/>
          </a:xfrm>
          <a:prstGeom prst="rect">
            <a:avLst/>
          </a:prstGeom>
        </p:spPr>
        <p:txBody>
          <a:bodyPr wrap="square">
            <a:spAutoFit/>
          </a:bodyPr>
          <a:lstStyle/>
          <a:p>
            <a:endParaRPr lang="fr-FR" dirty="0"/>
          </a:p>
          <a:p>
            <a:r>
              <a:rPr lang="fr-FR" dirty="0"/>
              <a:t>• </a:t>
            </a:r>
            <a:r>
              <a:rPr lang="fr-FR" sz="4000" dirty="0">
                <a:solidFill>
                  <a:schemeClr val="accent2">
                    <a:lumMod val="75000"/>
                  </a:schemeClr>
                </a:solidFill>
                <a:latin typeface="Calibri" pitchFamily="34" charset="0"/>
              </a:rPr>
              <a:t>Cadre réglementaire départemental</a:t>
            </a:r>
          </a:p>
          <a:p>
            <a:endParaRPr lang="fr-FR" dirty="0"/>
          </a:p>
          <a:p>
            <a:r>
              <a:rPr lang="fr-FR" dirty="0">
                <a:hlinkClick r:id="rId2"/>
              </a:rPr>
              <a:t>http://www.eps68.site.ac-strasbourg.fr/cadre-reglementaire-departemental-en-eps/</a:t>
            </a:r>
            <a:endParaRPr lang="fr-FR" dirty="0"/>
          </a:p>
          <a:p>
            <a:endParaRPr lang="fr-FR" dirty="0"/>
          </a:p>
          <a:p>
            <a:endParaRPr lang="fr-FR" dirty="0"/>
          </a:p>
          <a:p>
            <a:r>
              <a:rPr lang="fr-FR" dirty="0"/>
              <a:t>• </a:t>
            </a:r>
            <a:r>
              <a:rPr lang="fr-FR" sz="3600" dirty="0">
                <a:solidFill>
                  <a:schemeClr val="accent2">
                    <a:lumMod val="75000"/>
                  </a:schemeClr>
                </a:solidFill>
                <a:latin typeface="Calibri" pitchFamily="34" charset="0"/>
              </a:rPr>
              <a:t>Demander un avis au CPC EPS de la circonscription</a:t>
            </a:r>
          </a:p>
        </p:txBody>
      </p:sp>
      <p:sp>
        <p:nvSpPr>
          <p:cNvPr id="3" name="Rectangle 2"/>
          <p:cNvSpPr/>
          <p:nvPr/>
        </p:nvSpPr>
        <p:spPr>
          <a:xfrm>
            <a:off x="1777999" y="533400"/>
            <a:ext cx="9161549" cy="646331"/>
          </a:xfrm>
          <a:prstGeom prst="rect">
            <a:avLst/>
          </a:prstGeom>
        </p:spPr>
        <p:txBody>
          <a:bodyPr wrap="square">
            <a:spAutoFit/>
          </a:bodyPr>
          <a:lstStyle/>
          <a:p>
            <a:r>
              <a:rPr lang="fr-FR" sz="3600" b="1" dirty="0">
                <a:solidFill>
                  <a:schemeClr val="accent1">
                    <a:lumMod val="75000"/>
                  </a:schemeClr>
                </a:solidFill>
                <a:latin typeface="Century Gothic" pitchFamily="34" charset="0"/>
              </a:rPr>
              <a:t>LES REFLEXES ADMINISTRATIFS pour l’EPS</a:t>
            </a:r>
          </a:p>
        </p:txBody>
      </p:sp>
      <p:sp>
        <p:nvSpPr>
          <p:cNvPr id="5" name="Flèche droite 4">
            <a:hlinkClick r:id="rId3" action="ppaction://hlinksldjump"/>
          </p:cNvPr>
          <p:cNvSpPr/>
          <p:nvPr/>
        </p:nvSpPr>
        <p:spPr>
          <a:xfrm>
            <a:off x="6540500" y="5092700"/>
            <a:ext cx="431800" cy="304800"/>
          </a:xfrm>
          <a:prstGeom prs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73200" y="533400"/>
            <a:ext cx="8382000" cy="646331"/>
          </a:xfrm>
          <a:prstGeom prst="rect">
            <a:avLst/>
          </a:prstGeom>
        </p:spPr>
        <p:txBody>
          <a:bodyPr wrap="square">
            <a:spAutoFit/>
          </a:bodyPr>
          <a:lstStyle/>
          <a:p>
            <a:r>
              <a:rPr lang="fr-FR" sz="3600" b="1" dirty="0">
                <a:solidFill>
                  <a:schemeClr val="accent1">
                    <a:lumMod val="75000"/>
                  </a:schemeClr>
                </a:solidFill>
                <a:highlight>
                  <a:srgbClr val="FFFF00"/>
                </a:highlight>
                <a:latin typeface="Century Gothic" pitchFamily="34" charset="0"/>
              </a:rPr>
              <a:t>LE CADRE REGLEMENTAIRE EPS 68</a:t>
            </a:r>
          </a:p>
        </p:txBody>
      </p:sp>
      <p:sp>
        <p:nvSpPr>
          <p:cNvPr id="3" name="Rectangle 2"/>
          <p:cNvSpPr/>
          <p:nvPr/>
        </p:nvSpPr>
        <p:spPr>
          <a:xfrm>
            <a:off x="1689100" y="1154837"/>
            <a:ext cx="9969500" cy="5047536"/>
          </a:xfrm>
          <a:prstGeom prst="rect">
            <a:avLst/>
          </a:prstGeom>
        </p:spPr>
        <p:txBody>
          <a:bodyPr wrap="square">
            <a:spAutoFit/>
          </a:bodyPr>
          <a:lstStyle/>
          <a:p>
            <a:r>
              <a:rPr lang="fr-FR" dirty="0"/>
              <a:t>• </a:t>
            </a:r>
            <a:r>
              <a:rPr lang="fr-FR" sz="2800" b="1" dirty="0">
                <a:solidFill>
                  <a:schemeClr val="accent3">
                    <a:lumMod val="75000"/>
                  </a:schemeClr>
                </a:solidFill>
                <a:latin typeface="Calibri" pitchFamily="34" charset="0"/>
              </a:rPr>
              <a:t>Précise les taux d’encadrement </a:t>
            </a:r>
            <a:r>
              <a:rPr lang="fr-FR" sz="2800" dirty="0">
                <a:solidFill>
                  <a:schemeClr val="accent3">
                    <a:lumMod val="75000"/>
                  </a:schemeClr>
                </a:solidFill>
                <a:latin typeface="Calibri" pitchFamily="34" charset="0"/>
              </a:rPr>
              <a:t>en fonction du type de sortie et du type d’activité</a:t>
            </a:r>
          </a:p>
          <a:p>
            <a:endParaRPr lang="fr-FR" sz="2800" dirty="0">
              <a:solidFill>
                <a:schemeClr val="accent3">
                  <a:lumMod val="75000"/>
                </a:schemeClr>
              </a:solidFill>
              <a:latin typeface="Calibri" pitchFamily="34" charset="0"/>
            </a:endParaRPr>
          </a:p>
          <a:p>
            <a:r>
              <a:rPr lang="fr-FR" sz="2800" dirty="0">
                <a:solidFill>
                  <a:schemeClr val="accent3">
                    <a:lumMod val="75000"/>
                  </a:schemeClr>
                </a:solidFill>
              </a:rPr>
              <a:t>• </a:t>
            </a:r>
            <a:r>
              <a:rPr lang="fr-FR" sz="2800" b="1" dirty="0">
                <a:solidFill>
                  <a:schemeClr val="accent3">
                    <a:lumMod val="75000"/>
                  </a:schemeClr>
                </a:solidFill>
                <a:latin typeface="Calibri" pitchFamily="34" charset="0"/>
              </a:rPr>
              <a:t>Précise les différents types d’activités en EPS : </a:t>
            </a:r>
          </a:p>
          <a:p>
            <a:r>
              <a:rPr lang="fr-FR" sz="2800" dirty="0">
                <a:solidFill>
                  <a:schemeClr val="accent3">
                    <a:lumMod val="75000"/>
                  </a:schemeClr>
                </a:solidFill>
                <a:latin typeface="Calibri" pitchFamily="34" charset="0"/>
              </a:rPr>
              <a:t>	- les activités interdites</a:t>
            </a:r>
          </a:p>
          <a:p>
            <a:r>
              <a:rPr lang="fr-FR" sz="2800" dirty="0">
                <a:solidFill>
                  <a:schemeClr val="accent3">
                    <a:lumMod val="75000"/>
                  </a:schemeClr>
                </a:solidFill>
                <a:latin typeface="Calibri" pitchFamily="34" charset="0"/>
              </a:rPr>
              <a:t>	- les activités à encadrement renforcé</a:t>
            </a:r>
          </a:p>
          <a:p>
            <a:r>
              <a:rPr lang="fr-FR" sz="2800" dirty="0">
                <a:solidFill>
                  <a:schemeClr val="accent3">
                    <a:lumMod val="75000"/>
                  </a:schemeClr>
                </a:solidFill>
                <a:latin typeface="Calibri" pitchFamily="34" charset="0"/>
              </a:rPr>
              <a:t>		°</a:t>
            </a:r>
            <a:r>
              <a:rPr lang="fr-FR" sz="2800" dirty="0">
                <a:solidFill>
                  <a:schemeClr val="accent3">
                    <a:lumMod val="75000"/>
                  </a:schemeClr>
                </a:solidFill>
              </a:rPr>
              <a:t> </a:t>
            </a:r>
            <a:r>
              <a:rPr lang="fr-FR" sz="2800" dirty="0">
                <a:solidFill>
                  <a:schemeClr val="accent3">
                    <a:lumMod val="75000"/>
                  </a:schemeClr>
                </a:solidFill>
                <a:latin typeface="Calibri" pitchFamily="34" charset="0"/>
              </a:rPr>
              <a:t>avec obligatoirement un intervenant agréé </a:t>
            </a:r>
          </a:p>
          <a:p>
            <a:r>
              <a:rPr lang="fr-FR" sz="2800" dirty="0">
                <a:solidFill>
                  <a:schemeClr val="accent3">
                    <a:lumMod val="75000"/>
                  </a:schemeClr>
                </a:solidFill>
                <a:latin typeface="Calibri" pitchFamily="34" charset="0"/>
              </a:rPr>
              <a:t>			ou à un autre enseignant</a:t>
            </a:r>
          </a:p>
          <a:p>
            <a:pPr lvl="0"/>
            <a:r>
              <a:rPr lang="fr-FR" sz="2800" dirty="0">
                <a:solidFill>
                  <a:srgbClr val="37A76F">
                    <a:lumMod val="75000"/>
                  </a:srgbClr>
                </a:solidFill>
                <a:latin typeface="Calibri" pitchFamily="34" charset="0"/>
              </a:rPr>
              <a:t>	- les activités ne nécessitant pas d’encadrement renforcé 	</a:t>
            </a:r>
            <a:r>
              <a:rPr lang="fr-FR" sz="2400" i="1" dirty="0">
                <a:solidFill>
                  <a:srgbClr val="37A76F">
                    <a:lumMod val="75000"/>
                  </a:srgbClr>
                </a:solidFill>
                <a:latin typeface="Calibri" pitchFamily="34" charset="0"/>
              </a:rPr>
              <a:t>(athlétisme, gymnastique, sports collectifs, activités 	d’expression,…)</a:t>
            </a:r>
          </a:p>
          <a:p>
            <a:endParaRPr lang="fr-FR" dirty="0">
              <a:solidFill>
                <a:schemeClr val="accent3">
                  <a:lumMod val="75000"/>
                </a:schemeClr>
              </a:solidFill>
            </a:endParaRPr>
          </a:p>
        </p:txBody>
      </p:sp>
      <p:sp>
        <p:nvSpPr>
          <p:cNvPr id="4" name="Flèche droite 3">
            <a:hlinkClick r:id="rId2" action="ppaction://hlinksldjump"/>
          </p:cNvPr>
          <p:cNvSpPr/>
          <p:nvPr/>
        </p:nvSpPr>
        <p:spPr>
          <a:xfrm>
            <a:off x="4838700" y="1689100"/>
            <a:ext cx="533400" cy="444500"/>
          </a:xfrm>
          <a:prstGeom prs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Flèche droite 4">
            <a:hlinkClick r:id="rId3" action="ppaction://hlinksldjump"/>
          </p:cNvPr>
          <p:cNvSpPr/>
          <p:nvPr/>
        </p:nvSpPr>
        <p:spPr>
          <a:xfrm>
            <a:off x="6553200" y="2882900"/>
            <a:ext cx="533400" cy="444500"/>
          </a:xfrm>
          <a:prstGeom prs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Flèche droite 5">
            <a:hlinkClick r:id="rId4" action="ppaction://hlinksldjump"/>
          </p:cNvPr>
          <p:cNvSpPr/>
          <p:nvPr/>
        </p:nvSpPr>
        <p:spPr>
          <a:xfrm>
            <a:off x="10210621" y="3678605"/>
            <a:ext cx="533400" cy="444500"/>
          </a:xfrm>
          <a:prstGeom prs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73200" y="533400"/>
            <a:ext cx="9423400" cy="1200329"/>
          </a:xfrm>
          <a:prstGeom prst="rect">
            <a:avLst/>
          </a:prstGeom>
        </p:spPr>
        <p:txBody>
          <a:bodyPr wrap="square">
            <a:spAutoFit/>
          </a:bodyPr>
          <a:lstStyle/>
          <a:p>
            <a:r>
              <a:rPr lang="fr-FR" sz="3600" b="1" dirty="0">
                <a:solidFill>
                  <a:schemeClr val="accent1">
                    <a:lumMod val="75000"/>
                  </a:schemeClr>
                </a:solidFill>
                <a:latin typeface="Century Gothic" pitchFamily="34" charset="0"/>
              </a:rPr>
              <a:t>LE CADRE REGLEMENTAIRE PRECISE LA NOTION D’AGREMENT</a:t>
            </a:r>
          </a:p>
        </p:txBody>
      </p:sp>
      <p:sp>
        <p:nvSpPr>
          <p:cNvPr id="3" name="Rectangle 2"/>
          <p:cNvSpPr/>
          <p:nvPr/>
        </p:nvSpPr>
        <p:spPr>
          <a:xfrm>
            <a:off x="1689100" y="1154837"/>
            <a:ext cx="9969500" cy="954107"/>
          </a:xfrm>
          <a:prstGeom prst="rect">
            <a:avLst/>
          </a:prstGeom>
        </p:spPr>
        <p:txBody>
          <a:bodyPr wrap="square">
            <a:spAutoFit/>
          </a:bodyPr>
          <a:lstStyle/>
          <a:p>
            <a:endParaRPr lang="fr-FR" sz="2800" dirty="0">
              <a:solidFill>
                <a:schemeClr val="accent2">
                  <a:lumMod val="75000"/>
                </a:schemeClr>
              </a:solidFill>
              <a:latin typeface="Calibri" pitchFamily="34" charset="0"/>
            </a:endParaRPr>
          </a:p>
          <a:p>
            <a:endParaRPr lang="fr-FR" sz="2800" dirty="0">
              <a:solidFill>
                <a:schemeClr val="accent2">
                  <a:lumMod val="75000"/>
                </a:schemeClr>
              </a:solidFill>
              <a:latin typeface="Calibri" pitchFamily="34" charset="0"/>
            </a:endParaRPr>
          </a:p>
        </p:txBody>
      </p:sp>
      <p:sp>
        <p:nvSpPr>
          <p:cNvPr id="4" name="Rectangle 3"/>
          <p:cNvSpPr/>
          <p:nvPr/>
        </p:nvSpPr>
        <p:spPr>
          <a:xfrm>
            <a:off x="1447800" y="1876336"/>
            <a:ext cx="10299700" cy="4678204"/>
          </a:xfrm>
          <a:prstGeom prst="rect">
            <a:avLst/>
          </a:prstGeom>
        </p:spPr>
        <p:txBody>
          <a:bodyPr wrap="square">
            <a:spAutoFit/>
          </a:bodyPr>
          <a:lstStyle/>
          <a:p>
            <a:r>
              <a:rPr lang="fr-FR" sz="2400" dirty="0">
                <a:solidFill>
                  <a:srgbClr val="0070C0"/>
                </a:solidFill>
                <a:latin typeface="Calibri" pitchFamily="34" charset="0"/>
              </a:rPr>
              <a:t>•  Tout intervenant bénévole ou rémunéré doit être agréé </a:t>
            </a:r>
            <a:r>
              <a:rPr lang="fr-FR" sz="3200" dirty="0">
                <a:solidFill>
                  <a:srgbClr val="0070C0"/>
                </a:solidFill>
                <a:latin typeface="Calibri" pitchFamily="34" charset="0"/>
              </a:rPr>
              <a:t>s'il </a:t>
            </a:r>
            <a:r>
              <a:rPr lang="fr-FR" sz="3200" b="1" dirty="0">
                <a:solidFill>
                  <a:srgbClr val="0070C0"/>
                </a:solidFill>
                <a:latin typeface="Calibri" pitchFamily="34" charset="0"/>
              </a:rPr>
              <a:t>participe à l’enseignement d’activités physiques sur plusieurs séances</a:t>
            </a:r>
            <a:r>
              <a:rPr lang="fr-FR" sz="2400" dirty="0">
                <a:solidFill>
                  <a:srgbClr val="0070C0"/>
                </a:solidFill>
                <a:latin typeface="Calibri" pitchFamily="34" charset="0"/>
              </a:rPr>
              <a:t>. </a:t>
            </a:r>
          </a:p>
          <a:p>
            <a:endParaRPr lang="fr-FR" sz="2400" dirty="0">
              <a:solidFill>
                <a:srgbClr val="0070C0"/>
              </a:solidFill>
              <a:latin typeface="Calibri" pitchFamily="34" charset="0"/>
            </a:endParaRPr>
          </a:p>
          <a:p>
            <a:pPr>
              <a:buFont typeface="Wingdings"/>
              <a:buChar char="à"/>
            </a:pPr>
            <a:r>
              <a:rPr lang="fr-FR" sz="2400" dirty="0">
                <a:solidFill>
                  <a:srgbClr val="0070C0"/>
                </a:solidFill>
                <a:latin typeface="Calibri" pitchFamily="34" charset="0"/>
              </a:rPr>
              <a:t>élaboration d’un </a:t>
            </a:r>
            <a:r>
              <a:rPr lang="fr-FR" sz="2400" b="1" dirty="0">
                <a:solidFill>
                  <a:srgbClr val="0070C0"/>
                </a:solidFill>
                <a:latin typeface="Calibri" pitchFamily="34" charset="0"/>
              </a:rPr>
              <a:t>Projet d’activité </a:t>
            </a:r>
            <a:r>
              <a:rPr lang="fr-FR" sz="2400" dirty="0">
                <a:solidFill>
                  <a:srgbClr val="0070C0"/>
                </a:solidFill>
                <a:latin typeface="Calibri" pitchFamily="34" charset="0"/>
              </a:rPr>
              <a:t>soumis à l'accord du directeur, avec copie pour information à l’IEN</a:t>
            </a:r>
          </a:p>
          <a:p>
            <a:endParaRPr lang="fr-FR" sz="2400" dirty="0">
              <a:solidFill>
                <a:srgbClr val="0070C0"/>
              </a:solidFill>
              <a:latin typeface="Calibri" pitchFamily="34" charset="0"/>
            </a:endParaRPr>
          </a:p>
          <a:p>
            <a:r>
              <a:rPr lang="fr-FR" sz="2400" dirty="0">
                <a:solidFill>
                  <a:schemeClr val="accent1">
                    <a:lumMod val="75000"/>
                  </a:schemeClr>
                </a:solidFill>
              </a:rPr>
              <a:t>L’intervenant extérieur :</a:t>
            </a:r>
          </a:p>
          <a:p>
            <a:r>
              <a:rPr lang="fr-FR" sz="2400" dirty="0">
                <a:solidFill>
                  <a:schemeClr val="accent1">
                    <a:lumMod val="75000"/>
                  </a:schemeClr>
                </a:solidFill>
              </a:rPr>
              <a:t>– </a:t>
            </a:r>
            <a:r>
              <a:rPr lang="fr-FR" sz="2400" b="1" dirty="0">
                <a:solidFill>
                  <a:schemeClr val="accent1">
                    <a:lumMod val="75000"/>
                  </a:schemeClr>
                </a:solidFill>
              </a:rPr>
              <a:t>ne se substitue pas à l’enseignant.</a:t>
            </a:r>
          </a:p>
          <a:p>
            <a:r>
              <a:rPr lang="fr-FR" sz="2400" dirty="0">
                <a:solidFill>
                  <a:schemeClr val="accent1">
                    <a:lumMod val="75000"/>
                  </a:schemeClr>
                </a:solidFill>
              </a:rPr>
              <a:t>Il est placé sous son autorité quelles que soient ses compétences et ses qualifications.</a:t>
            </a:r>
          </a:p>
          <a:p>
            <a:r>
              <a:rPr lang="fr-FR" sz="2400" dirty="0">
                <a:solidFill>
                  <a:schemeClr val="accent1">
                    <a:lumMod val="75000"/>
                  </a:schemeClr>
                </a:solidFill>
              </a:rPr>
              <a:t>– </a:t>
            </a:r>
            <a:r>
              <a:rPr lang="fr-FR" sz="2400" b="1" dirty="0">
                <a:solidFill>
                  <a:schemeClr val="accent1">
                    <a:lumMod val="75000"/>
                  </a:schemeClr>
                </a:solidFill>
              </a:rPr>
              <a:t>apporte un éclairage technique</a:t>
            </a:r>
            <a:endParaRPr lang="fr-FR" sz="2400" dirty="0">
              <a:solidFill>
                <a:schemeClr val="accent1">
                  <a:lumMod val="75000"/>
                </a:schemeClr>
              </a:solidFill>
              <a:latin typeface="Calibri" pitchFamily="34" charset="0"/>
            </a:endParaRPr>
          </a:p>
          <a:p>
            <a:endParaRPr lang="fr-F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1177141"/>
            <a:ext cx="9842500" cy="3662541"/>
          </a:xfrm>
          <a:prstGeom prst="rect">
            <a:avLst/>
          </a:prstGeom>
        </p:spPr>
        <p:txBody>
          <a:bodyPr wrap="square">
            <a:spAutoFit/>
          </a:bodyPr>
          <a:lstStyle/>
          <a:p>
            <a:r>
              <a:rPr lang="fr-FR" sz="2800" dirty="0">
                <a:solidFill>
                  <a:schemeClr val="accent1">
                    <a:lumMod val="75000"/>
                  </a:schemeClr>
                </a:solidFill>
                <a:latin typeface="Calibri" pitchFamily="34" charset="0"/>
              </a:rPr>
              <a:t>Des intervenants extérieurs, bénévoles ou rémunérés, peuvent-être habilités à </a:t>
            </a:r>
            <a:r>
              <a:rPr lang="fr-FR" sz="3200" b="1" dirty="0">
                <a:solidFill>
                  <a:schemeClr val="accent1">
                    <a:lumMod val="75000"/>
                  </a:schemeClr>
                </a:solidFill>
                <a:latin typeface="Calibri" pitchFamily="34" charset="0"/>
              </a:rPr>
              <a:t>apporter une aide matérielle à l’encadrement et à la sécurité </a:t>
            </a:r>
          </a:p>
          <a:p>
            <a:r>
              <a:rPr lang="fr-FR" sz="2400" i="1" dirty="0">
                <a:solidFill>
                  <a:schemeClr val="accent1">
                    <a:lumMod val="75000"/>
                  </a:schemeClr>
                </a:solidFill>
                <a:latin typeface="Calibri" pitchFamily="34" charset="0"/>
              </a:rPr>
              <a:t>au cours d’activités scolaires dans la classe ou hors établissement</a:t>
            </a:r>
            <a:r>
              <a:rPr lang="fr-FR" sz="2800" dirty="0">
                <a:solidFill>
                  <a:schemeClr val="accent1">
                    <a:lumMod val="75000"/>
                  </a:schemeClr>
                </a:solidFill>
                <a:latin typeface="Calibri" pitchFamily="34" charset="0"/>
              </a:rPr>
              <a:t>, </a:t>
            </a:r>
          </a:p>
          <a:p>
            <a:endParaRPr lang="fr-FR" sz="2800" b="1" dirty="0">
              <a:solidFill>
                <a:schemeClr val="accent1">
                  <a:lumMod val="75000"/>
                </a:schemeClr>
              </a:solidFill>
              <a:latin typeface="Calibri" pitchFamily="34" charset="0"/>
            </a:endParaRPr>
          </a:p>
          <a:p>
            <a:pPr>
              <a:buFont typeface="Wingdings"/>
              <a:buChar char="à"/>
            </a:pPr>
            <a:r>
              <a:rPr lang="fr-FR" sz="2800" b="1" dirty="0">
                <a:solidFill>
                  <a:schemeClr val="accent6">
                    <a:lumMod val="50000"/>
                  </a:schemeClr>
                </a:solidFill>
                <a:latin typeface="Calibri" pitchFamily="34" charset="0"/>
              </a:rPr>
              <a:t>sous la responsabilité de l’enseignant.</a:t>
            </a:r>
          </a:p>
          <a:p>
            <a:endParaRPr lang="fr-FR" sz="2800" b="1" dirty="0">
              <a:solidFill>
                <a:schemeClr val="accent6">
                  <a:lumMod val="50000"/>
                </a:schemeClr>
              </a:solidFill>
              <a:latin typeface="Calibri" pitchFamily="34" charset="0"/>
            </a:endParaRPr>
          </a:p>
          <a:p>
            <a:r>
              <a:rPr lang="fr-FR" sz="2800" dirty="0">
                <a:solidFill>
                  <a:schemeClr val="accent6">
                    <a:lumMod val="50000"/>
                  </a:schemeClr>
                </a:solidFill>
                <a:latin typeface="Calibri" pitchFamily="34" charset="0"/>
                <a:sym typeface="Wingdings" pitchFamily="2" charset="2"/>
              </a:rPr>
              <a:t> </a:t>
            </a:r>
            <a:r>
              <a:rPr lang="fr-FR" sz="2800" dirty="0">
                <a:solidFill>
                  <a:schemeClr val="accent6">
                    <a:lumMod val="50000"/>
                  </a:schemeClr>
                </a:solidFill>
                <a:latin typeface="Calibri" pitchFamily="34" charset="0"/>
              </a:rPr>
              <a:t>autorisation est délivrée par </a:t>
            </a:r>
            <a:r>
              <a:rPr lang="fr-FR" sz="2800" b="1" dirty="0">
                <a:solidFill>
                  <a:schemeClr val="accent6">
                    <a:lumMod val="50000"/>
                  </a:schemeClr>
                </a:solidFill>
                <a:latin typeface="Calibri" pitchFamily="34" charset="0"/>
              </a:rPr>
              <a:t>le directeur d’école</a:t>
            </a:r>
            <a:endParaRPr lang="fr-FR" sz="2800" dirty="0">
              <a:solidFill>
                <a:schemeClr val="accent6">
                  <a:lumMod val="50000"/>
                </a:schemeClr>
              </a:solidFill>
              <a:latin typeface="Calibri"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43148" y="1018739"/>
            <a:ext cx="10790052" cy="6217087"/>
          </a:xfrm>
          <a:prstGeom prst="rect">
            <a:avLst/>
          </a:prstGeom>
        </p:spPr>
        <p:txBody>
          <a:bodyPr wrap="square">
            <a:spAutoFit/>
          </a:bodyPr>
          <a:lstStyle/>
          <a:p>
            <a:pPr>
              <a:buFontTx/>
              <a:buChar char="-"/>
            </a:pPr>
            <a:r>
              <a:rPr lang="fr-FR" b="1" dirty="0"/>
              <a:t> </a:t>
            </a:r>
            <a:r>
              <a:rPr lang="fr-FR" sz="2000" b="1" dirty="0"/>
              <a:t>Organiser les déplacements</a:t>
            </a:r>
            <a:endParaRPr lang="fr-FR" sz="2000" dirty="0"/>
          </a:p>
          <a:p>
            <a:pPr lvl="1">
              <a:buFontTx/>
              <a:buChar char="-"/>
            </a:pPr>
            <a:r>
              <a:rPr lang="fr-FR" sz="2000" dirty="0"/>
              <a:t> Se déplacer en groupe entier </a:t>
            </a:r>
          </a:p>
          <a:p>
            <a:pPr lvl="1">
              <a:buFontTx/>
              <a:buChar char="-"/>
            </a:pPr>
            <a:r>
              <a:rPr lang="fr-FR" sz="2000" dirty="0"/>
              <a:t> Définir des rôles : Chef de rang, serre-fil</a:t>
            </a:r>
          </a:p>
          <a:p>
            <a:pPr lvl="1">
              <a:buFontTx/>
              <a:buChar char="-"/>
            </a:pPr>
            <a:r>
              <a:rPr lang="fr-FR" sz="2000" dirty="0"/>
              <a:t> Comment traverser une rue/route</a:t>
            </a:r>
          </a:p>
          <a:p>
            <a:pPr lvl="1">
              <a:buFontTx/>
              <a:buChar char="-"/>
            </a:pPr>
            <a:r>
              <a:rPr lang="fr-FR" sz="2000" dirty="0"/>
              <a:t> Matériel à emporter : cahier d’appel, trousse de secours, tel, n° de tel de l’école, matériel nécessaire à la pratique de l’activité, tenue de sport</a:t>
            </a:r>
          </a:p>
          <a:p>
            <a:pPr lvl="1">
              <a:buFontTx/>
              <a:buChar char="-"/>
            </a:pPr>
            <a:r>
              <a:rPr lang="fr-FR" sz="2000" dirty="0"/>
              <a:t> Repérer les lieux de pratique (piscine, gymnase, itinéraire de sortie …)</a:t>
            </a:r>
          </a:p>
          <a:p>
            <a:pPr lvl="1">
              <a:buFontTx/>
              <a:buChar char="-"/>
            </a:pPr>
            <a:r>
              <a:rPr lang="fr-FR" sz="2000" dirty="0"/>
              <a:t> </a:t>
            </a:r>
            <a:r>
              <a:rPr lang="fr-FR" sz="2000" dirty="0" err="1"/>
              <a:t>Etc</a:t>
            </a:r>
            <a:r>
              <a:rPr lang="fr-FR" sz="2000" dirty="0"/>
              <a:t>…</a:t>
            </a:r>
          </a:p>
          <a:p>
            <a:pPr>
              <a:buFontTx/>
              <a:buChar char="-"/>
            </a:pPr>
            <a:endParaRPr lang="fr-FR" sz="800" b="1" dirty="0"/>
          </a:p>
          <a:p>
            <a:pPr>
              <a:buFontTx/>
              <a:buChar char="-"/>
            </a:pPr>
            <a:r>
              <a:rPr lang="fr-FR" sz="2000" b="1" dirty="0"/>
              <a:t> Anticiper la gestion des vestiaires, des toilettes</a:t>
            </a:r>
          </a:p>
          <a:p>
            <a:endParaRPr lang="fr-FR" sz="2000" b="1" dirty="0"/>
          </a:p>
          <a:p>
            <a:pPr>
              <a:buFontTx/>
              <a:buChar char="-"/>
            </a:pPr>
            <a:r>
              <a:rPr lang="fr-FR" sz="2000" b="1" dirty="0"/>
              <a:t> Choisir un</a:t>
            </a:r>
            <a:r>
              <a:rPr lang="fr-FR" sz="2000" dirty="0"/>
              <a:t> </a:t>
            </a:r>
            <a:r>
              <a:rPr lang="fr-FR" sz="2000" b="1" dirty="0"/>
              <a:t>lieu de regroupement </a:t>
            </a:r>
            <a:r>
              <a:rPr lang="fr-FR" sz="2000" dirty="0"/>
              <a:t>qui sera le même durant quelques séances : ritualiser les entrées et les sorties, les phases de verbalisation</a:t>
            </a:r>
          </a:p>
          <a:p>
            <a:endParaRPr lang="fr-FR" sz="2000" dirty="0"/>
          </a:p>
          <a:p>
            <a:pPr>
              <a:buFontTx/>
              <a:buChar char="-"/>
            </a:pPr>
            <a:r>
              <a:rPr lang="fr-FR" sz="2000" dirty="0"/>
              <a:t> </a:t>
            </a:r>
            <a:r>
              <a:rPr lang="fr-FR" sz="2000" b="1" dirty="0"/>
              <a:t>Définir les consignes de sécurité et d’organisation, les apprentissages visés (préparation écrite -&gt; docs CPC EPS 68,…)</a:t>
            </a:r>
          </a:p>
          <a:p>
            <a:endParaRPr lang="fr-FR" sz="2000" b="1" dirty="0"/>
          </a:p>
          <a:p>
            <a:pPr>
              <a:buFontTx/>
              <a:buChar char="-"/>
            </a:pPr>
            <a:r>
              <a:rPr lang="fr-FR" sz="2000" b="1" dirty="0"/>
              <a:t> Anticiper la préparation matérielle </a:t>
            </a:r>
            <a:r>
              <a:rPr lang="fr-FR" sz="2000" dirty="0"/>
              <a:t>(dossards, cerceaux, marquage au sol, équipes établies à l’avance,…)</a:t>
            </a:r>
          </a:p>
          <a:p>
            <a:r>
              <a:rPr lang="fr-FR" dirty="0"/>
              <a:t> </a:t>
            </a:r>
          </a:p>
        </p:txBody>
      </p:sp>
      <p:sp>
        <p:nvSpPr>
          <p:cNvPr id="3" name="Rectangle 2"/>
          <p:cNvSpPr/>
          <p:nvPr/>
        </p:nvSpPr>
        <p:spPr>
          <a:xfrm>
            <a:off x="1193800" y="244039"/>
            <a:ext cx="10058400" cy="584775"/>
          </a:xfrm>
          <a:prstGeom prst="rect">
            <a:avLst/>
          </a:prstGeom>
        </p:spPr>
        <p:txBody>
          <a:bodyPr wrap="square">
            <a:spAutoFit/>
          </a:bodyPr>
          <a:lstStyle/>
          <a:p>
            <a:r>
              <a:rPr lang="fr-FR" sz="3200" b="1" dirty="0">
                <a:solidFill>
                  <a:schemeClr val="accent3"/>
                </a:solidFill>
                <a:highlight>
                  <a:srgbClr val="FFFF00"/>
                </a:highlight>
              </a:rPr>
              <a:t>Quelques recommandations supplémentaires :</a:t>
            </a:r>
            <a:endParaRPr lang="fr-FR" sz="3200" dirty="0">
              <a:solidFill>
                <a:schemeClr val="accent3"/>
              </a:solidFill>
              <a:highlight>
                <a:srgbClr val="FFFF00"/>
              </a:highlight>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38300" y="1018739"/>
            <a:ext cx="9994900" cy="4093428"/>
          </a:xfrm>
          <a:prstGeom prst="rect">
            <a:avLst/>
          </a:prstGeom>
        </p:spPr>
        <p:txBody>
          <a:bodyPr wrap="square">
            <a:spAutoFit/>
          </a:bodyPr>
          <a:lstStyle/>
          <a:p>
            <a:pPr>
              <a:buFontTx/>
              <a:buChar char="-"/>
            </a:pPr>
            <a:r>
              <a:rPr lang="fr-FR" sz="2000" b="1" dirty="0"/>
              <a:t> Prévoir des rôles différents</a:t>
            </a:r>
            <a:r>
              <a:rPr lang="fr-FR" sz="2000" dirty="0"/>
              <a:t> : observateurs et joueurs, secrétaire, chronomètre,…</a:t>
            </a:r>
          </a:p>
          <a:p>
            <a:endParaRPr lang="fr-FR" sz="2000" dirty="0"/>
          </a:p>
          <a:p>
            <a:pPr>
              <a:buFontTx/>
              <a:buChar char="-"/>
            </a:pPr>
            <a:r>
              <a:rPr lang="fr-FR" sz="2000" dirty="0"/>
              <a:t> </a:t>
            </a:r>
            <a:r>
              <a:rPr lang="fr-FR" sz="2000" b="1" dirty="0"/>
              <a:t>Réfléchir la position de l’enseignant</a:t>
            </a:r>
            <a:r>
              <a:rPr lang="fr-FR" sz="2000" dirty="0"/>
              <a:t> </a:t>
            </a:r>
          </a:p>
          <a:p>
            <a:endParaRPr lang="fr-FR" sz="2000" dirty="0"/>
          </a:p>
          <a:p>
            <a:pPr>
              <a:buFontTx/>
              <a:buChar char="-"/>
            </a:pPr>
            <a:r>
              <a:rPr lang="fr-FR" sz="2000" b="1" dirty="0"/>
              <a:t> Associer les (ou certains) élèves au rangement </a:t>
            </a:r>
          </a:p>
          <a:p>
            <a:pPr>
              <a:buFontTx/>
              <a:buChar char="-"/>
            </a:pPr>
            <a:endParaRPr lang="fr-FR" sz="2000" b="1" dirty="0"/>
          </a:p>
          <a:p>
            <a:pPr>
              <a:buFontTx/>
              <a:buChar char="-"/>
            </a:pPr>
            <a:r>
              <a:rPr lang="fr-FR" sz="2000" b="1" dirty="0"/>
              <a:t> Favoriser le temps d’activité : </a:t>
            </a:r>
            <a:r>
              <a:rPr lang="fr-FR" sz="2000" dirty="0"/>
              <a:t>Mise en place progressive des règles, permettre le réinvestissement, proposer des situations connues en jouant sur des variables,….</a:t>
            </a:r>
          </a:p>
          <a:p>
            <a:pPr>
              <a:buFontTx/>
              <a:buChar char="-"/>
            </a:pPr>
            <a:endParaRPr lang="fr-FR" sz="2000" dirty="0"/>
          </a:p>
          <a:p>
            <a:pPr>
              <a:buFontTx/>
              <a:buChar char="-"/>
            </a:pPr>
            <a:r>
              <a:rPr lang="fr-FR" sz="2000" b="1" dirty="0"/>
              <a:t> Anticiper</a:t>
            </a:r>
            <a:r>
              <a:rPr lang="fr-FR" sz="2000" dirty="0"/>
              <a:t> et </a:t>
            </a:r>
            <a:r>
              <a:rPr lang="fr-FR" sz="2000" b="1" dirty="0"/>
              <a:t>ritualiser</a:t>
            </a:r>
            <a:r>
              <a:rPr lang="fr-FR" sz="2000" dirty="0"/>
              <a:t> le démarrage et la fin de séance</a:t>
            </a:r>
          </a:p>
          <a:p>
            <a:endParaRPr lang="fr-FR" sz="2000" dirty="0"/>
          </a:p>
          <a:p>
            <a:pPr>
              <a:buFontTx/>
              <a:buChar char="-"/>
            </a:pPr>
            <a:r>
              <a:rPr lang="fr-FR" sz="2000" dirty="0"/>
              <a:t> </a:t>
            </a:r>
            <a:r>
              <a:rPr lang="fr-FR" sz="2000" b="1" dirty="0"/>
              <a:t>Anticiper la progressivité des apprentissages</a:t>
            </a:r>
          </a:p>
          <a:p>
            <a:r>
              <a:rPr lang="fr-FR" sz="2000" dirty="0"/>
              <a:t> </a:t>
            </a:r>
          </a:p>
        </p:txBody>
      </p:sp>
      <p:sp>
        <p:nvSpPr>
          <p:cNvPr id="3" name="Rectangle 2"/>
          <p:cNvSpPr/>
          <p:nvPr/>
        </p:nvSpPr>
        <p:spPr>
          <a:xfrm>
            <a:off x="1193800" y="244039"/>
            <a:ext cx="6096000" cy="584775"/>
          </a:xfrm>
          <a:prstGeom prst="rect">
            <a:avLst/>
          </a:prstGeom>
        </p:spPr>
        <p:txBody>
          <a:bodyPr>
            <a:spAutoFit/>
          </a:bodyPr>
          <a:lstStyle/>
          <a:p>
            <a:r>
              <a:rPr lang="fr-FR" sz="3200" b="1" dirty="0">
                <a:solidFill>
                  <a:schemeClr val="accent3"/>
                </a:solidFill>
              </a:rPr>
              <a:t>Quelques conseils :</a:t>
            </a:r>
            <a:endParaRPr lang="fr-FR" sz="3200" dirty="0">
              <a:solidFill>
                <a:schemeClr val="accent3"/>
              </a:solidFill>
            </a:endParaRPr>
          </a:p>
        </p:txBody>
      </p:sp>
      <p:sp>
        <p:nvSpPr>
          <p:cNvPr id="4" name="Flèche droite 3">
            <a:hlinkClick r:id="rId2" action="ppaction://hlinksldjump"/>
          </p:cNvPr>
          <p:cNvSpPr/>
          <p:nvPr/>
        </p:nvSpPr>
        <p:spPr>
          <a:xfrm>
            <a:off x="7493179" y="4464217"/>
            <a:ext cx="533400" cy="444500"/>
          </a:xfrm>
          <a:prstGeom prs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91118" y="590034"/>
            <a:ext cx="7270645" cy="646331"/>
          </a:xfrm>
          <a:prstGeom prst="rect">
            <a:avLst/>
          </a:prstGeom>
        </p:spPr>
        <p:txBody>
          <a:bodyPr wrap="none">
            <a:spAutoFit/>
          </a:bodyPr>
          <a:lstStyle/>
          <a:p>
            <a:r>
              <a:rPr lang="fr-FR" sz="3600" b="1" dirty="0">
                <a:solidFill>
                  <a:schemeClr val="accent1">
                    <a:lumMod val="75000"/>
                  </a:schemeClr>
                </a:solidFill>
                <a:latin typeface="Calibri" pitchFamily="34" charset="0"/>
              </a:rPr>
              <a:t>Les Activités Physiques Quotidiennes</a:t>
            </a:r>
          </a:p>
        </p:txBody>
      </p:sp>
      <p:sp>
        <p:nvSpPr>
          <p:cNvPr id="3" name="Rectangle 2"/>
          <p:cNvSpPr/>
          <p:nvPr/>
        </p:nvSpPr>
        <p:spPr>
          <a:xfrm>
            <a:off x="952500" y="1295738"/>
            <a:ext cx="10845800" cy="5016758"/>
          </a:xfrm>
          <a:prstGeom prst="rect">
            <a:avLst/>
          </a:prstGeom>
        </p:spPr>
        <p:txBody>
          <a:bodyPr wrap="square">
            <a:spAutoFit/>
          </a:bodyPr>
          <a:lstStyle/>
          <a:p>
            <a:r>
              <a:rPr lang="fr-FR" sz="3200" u="sng" dirty="0">
                <a:solidFill>
                  <a:schemeClr val="accent1">
                    <a:lumMod val="75000"/>
                  </a:schemeClr>
                </a:solidFill>
                <a:latin typeface="Calibri" pitchFamily="34" charset="0"/>
              </a:rPr>
              <a:t>OBJECTIFS :</a:t>
            </a:r>
          </a:p>
          <a:p>
            <a:r>
              <a:rPr lang="fr-FR" sz="3200" dirty="0">
                <a:solidFill>
                  <a:schemeClr val="accent1">
                    <a:lumMod val="75000"/>
                  </a:schemeClr>
                </a:solidFill>
                <a:latin typeface="Calibri" pitchFamily="34" charset="0"/>
              </a:rPr>
              <a:t>Faire en sorte que les enfants bougent davantage :</a:t>
            </a:r>
          </a:p>
          <a:p>
            <a:r>
              <a:rPr lang="fr-FR" sz="3200" dirty="0">
                <a:solidFill>
                  <a:schemeClr val="accent1">
                    <a:lumMod val="75000"/>
                  </a:schemeClr>
                </a:solidFill>
                <a:latin typeface="Calibri" pitchFamily="34" charset="0"/>
              </a:rPr>
              <a:t>- pour leur bien-être et leur santé</a:t>
            </a:r>
          </a:p>
          <a:p>
            <a:r>
              <a:rPr lang="fr-FR" sz="3200" dirty="0">
                <a:solidFill>
                  <a:schemeClr val="accent1">
                    <a:lumMod val="75000"/>
                  </a:schemeClr>
                </a:solidFill>
                <a:latin typeface="Calibri" pitchFamily="34" charset="0"/>
              </a:rPr>
              <a:t>- pour favoriser le développement de leurs capacités motrices et de leurs aptitudes physiques</a:t>
            </a:r>
          </a:p>
          <a:p>
            <a:endParaRPr lang="fr-FR" sz="3200" dirty="0">
              <a:solidFill>
                <a:schemeClr val="accent1">
                  <a:lumMod val="75000"/>
                </a:schemeClr>
              </a:solidFill>
              <a:latin typeface="Calibri" pitchFamily="34" charset="0"/>
            </a:endParaRPr>
          </a:p>
          <a:p>
            <a:r>
              <a:rPr lang="fr-FR" sz="3200" u="sng" dirty="0">
                <a:solidFill>
                  <a:schemeClr val="accent1">
                    <a:lumMod val="75000"/>
                  </a:schemeClr>
                </a:solidFill>
                <a:latin typeface="Calibri" pitchFamily="34" charset="0"/>
              </a:rPr>
              <a:t>PRINCIPES :</a:t>
            </a:r>
          </a:p>
          <a:p>
            <a:r>
              <a:rPr lang="fr-FR" sz="3200" dirty="0">
                <a:solidFill>
                  <a:schemeClr val="accent1">
                    <a:lumMod val="75000"/>
                  </a:schemeClr>
                </a:solidFill>
                <a:latin typeface="Calibri" pitchFamily="34" charset="0"/>
              </a:rPr>
              <a:t>Ces 30 minutes d’APQ peuvent prendre des formes variées. Aux cycles 2 et 3, elles ne se substituent pas aux 3 heures d’EPS obligatoires.</a:t>
            </a:r>
          </a:p>
        </p:txBody>
      </p:sp>
    </p:spTree>
    <p:extLst>
      <p:ext uri="{BB962C8B-B14F-4D97-AF65-F5344CB8AC3E}">
        <p14:creationId xmlns:p14="http://schemas.microsoft.com/office/powerpoint/2010/main" val="32295658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53C44A05-E77A-4A10-8D4D-55273A091A82}"/>
              </a:ext>
            </a:extLst>
          </p:cNvPr>
          <p:cNvPicPr>
            <a:picLocks noChangeAspect="1"/>
          </p:cNvPicPr>
          <p:nvPr/>
        </p:nvPicPr>
        <p:blipFill>
          <a:blip r:embed="rId2"/>
          <a:stretch>
            <a:fillRect/>
          </a:stretch>
        </p:blipFill>
        <p:spPr>
          <a:xfrm>
            <a:off x="330858" y="1460973"/>
            <a:ext cx="3419952" cy="5144218"/>
          </a:xfrm>
          <a:prstGeom prst="rect">
            <a:avLst/>
          </a:prstGeom>
          <a:ln>
            <a:solidFill>
              <a:schemeClr val="tx1"/>
            </a:solidFill>
          </a:ln>
        </p:spPr>
      </p:pic>
      <p:pic>
        <p:nvPicPr>
          <p:cNvPr id="6" name="Image 5">
            <a:extLst>
              <a:ext uri="{FF2B5EF4-FFF2-40B4-BE49-F238E27FC236}">
                <a16:creationId xmlns:a16="http://schemas.microsoft.com/office/drawing/2014/main" id="{BA4E7180-0FFB-4B68-9F7C-DCB40A6DDDB3}"/>
              </a:ext>
            </a:extLst>
          </p:cNvPr>
          <p:cNvPicPr>
            <a:picLocks noChangeAspect="1"/>
          </p:cNvPicPr>
          <p:nvPr/>
        </p:nvPicPr>
        <p:blipFill>
          <a:blip r:embed="rId3"/>
          <a:stretch>
            <a:fillRect/>
          </a:stretch>
        </p:blipFill>
        <p:spPr>
          <a:xfrm>
            <a:off x="4282825" y="396912"/>
            <a:ext cx="6830378" cy="3791479"/>
          </a:xfrm>
          <a:prstGeom prst="rect">
            <a:avLst/>
          </a:prstGeom>
        </p:spPr>
      </p:pic>
      <p:pic>
        <p:nvPicPr>
          <p:cNvPr id="7" name="Image 6">
            <a:extLst>
              <a:ext uri="{FF2B5EF4-FFF2-40B4-BE49-F238E27FC236}">
                <a16:creationId xmlns:a16="http://schemas.microsoft.com/office/drawing/2014/main" id="{D0F84241-8C13-48B3-B46F-329CA78722B6}"/>
              </a:ext>
            </a:extLst>
          </p:cNvPr>
          <p:cNvPicPr>
            <a:picLocks noChangeAspect="1"/>
          </p:cNvPicPr>
          <p:nvPr/>
        </p:nvPicPr>
        <p:blipFill>
          <a:blip r:embed="rId4"/>
          <a:stretch>
            <a:fillRect/>
          </a:stretch>
        </p:blipFill>
        <p:spPr>
          <a:xfrm>
            <a:off x="7325087" y="3573441"/>
            <a:ext cx="4536055" cy="3031750"/>
          </a:xfrm>
          <a:prstGeom prst="rect">
            <a:avLst/>
          </a:prstGeom>
          <a:ln w="38100">
            <a:solidFill>
              <a:schemeClr val="accent2"/>
            </a:solidFill>
          </a:ln>
        </p:spPr>
      </p:pic>
      <p:sp>
        <p:nvSpPr>
          <p:cNvPr id="8" name="Rectangle 7">
            <a:extLst>
              <a:ext uri="{FF2B5EF4-FFF2-40B4-BE49-F238E27FC236}">
                <a16:creationId xmlns:a16="http://schemas.microsoft.com/office/drawing/2014/main" id="{6E565152-C645-42C7-A24C-B812ED440D2A}"/>
              </a:ext>
            </a:extLst>
          </p:cNvPr>
          <p:cNvSpPr/>
          <p:nvPr/>
        </p:nvSpPr>
        <p:spPr>
          <a:xfrm>
            <a:off x="2552598" y="27580"/>
            <a:ext cx="9151722" cy="369332"/>
          </a:xfrm>
          <a:prstGeom prst="rect">
            <a:avLst/>
          </a:prstGeom>
        </p:spPr>
        <p:txBody>
          <a:bodyPr wrap="square">
            <a:spAutoFit/>
          </a:bodyPr>
          <a:lstStyle/>
          <a:p>
            <a:r>
              <a:rPr lang="fr-FR" b="1" dirty="0">
                <a:solidFill>
                  <a:srgbClr val="C00000"/>
                </a:solidFill>
              </a:rPr>
              <a:t>https://eduscol.education.fr/2569/30-minutes-d-activite-physique-quotidienne</a:t>
            </a:r>
          </a:p>
        </p:txBody>
      </p:sp>
      <p:sp>
        <p:nvSpPr>
          <p:cNvPr id="9" name="Rectangle 8">
            <a:extLst>
              <a:ext uri="{FF2B5EF4-FFF2-40B4-BE49-F238E27FC236}">
                <a16:creationId xmlns:a16="http://schemas.microsoft.com/office/drawing/2014/main" id="{23E39EFE-F1A4-48A4-9DC9-ADFB98D510E6}"/>
              </a:ext>
            </a:extLst>
          </p:cNvPr>
          <p:cNvSpPr/>
          <p:nvPr/>
        </p:nvSpPr>
        <p:spPr>
          <a:xfrm>
            <a:off x="3750810" y="5260759"/>
            <a:ext cx="2749743" cy="1200329"/>
          </a:xfrm>
          <a:prstGeom prst="rect">
            <a:avLst/>
          </a:prstGeom>
        </p:spPr>
        <p:txBody>
          <a:bodyPr wrap="square">
            <a:spAutoFit/>
          </a:bodyPr>
          <a:lstStyle/>
          <a:p>
            <a:r>
              <a:rPr lang="fr-FR" b="1" dirty="0">
                <a:solidFill>
                  <a:srgbClr val="C00000"/>
                </a:solidFill>
              </a:rPr>
              <a:t>https://usep.org/wp-content/uploads/2019/02/athle2019_defi_modedemploi-1.pdf</a:t>
            </a:r>
          </a:p>
        </p:txBody>
      </p:sp>
    </p:spTree>
    <p:extLst>
      <p:ext uri="{BB962C8B-B14F-4D97-AF65-F5344CB8AC3E}">
        <p14:creationId xmlns:p14="http://schemas.microsoft.com/office/powerpoint/2010/main" val="7729306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9133" y="111153"/>
            <a:ext cx="7270645" cy="646331"/>
          </a:xfrm>
          <a:prstGeom prst="rect">
            <a:avLst/>
          </a:prstGeom>
        </p:spPr>
        <p:txBody>
          <a:bodyPr wrap="none">
            <a:spAutoFit/>
          </a:bodyPr>
          <a:lstStyle/>
          <a:p>
            <a:r>
              <a:rPr lang="fr-FR" sz="3600" b="1" dirty="0">
                <a:solidFill>
                  <a:schemeClr val="accent1">
                    <a:lumMod val="75000"/>
                  </a:schemeClr>
                </a:solidFill>
                <a:latin typeface="Calibri" pitchFamily="34" charset="0"/>
              </a:rPr>
              <a:t>Les Activités Physiques Quotidiennes</a:t>
            </a:r>
          </a:p>
        </p:txBody>
      </p:sp>
      <p:sp>
        <p:nvSpPr>
          <p:cNvPr id="4" name="Rectangle 3">
            <a:extLst>
              <a:ext uri="{FF2B5EF4-FFF2-40B4-BE49-F238E27FC236}">
                <a16:creationId xmlns:a16="http://schemas.microsoft.com/office/drawing/2014/main" id="{89739D5E-0C7F-4D79-9C77-2D938D4071B8}"/>
              </a:ext>
            </a:extLst>
          </p:cNvPr>
          <p:cNvSpPr/>
          <p:nvPr/>
        </p:nvSpPr>
        <p:spPr>
          <a:xfrm rot="708588">
            <a:off x="7800939" y="1110735"/>
            <a:ext cx="4249881" cy="646331"/>
          </a:xfrm>
          <a:prstGeom prst="rect">
            <a:avLst/>
          </a:prstGeom>
        </p:spPr>
        <p:txBody>
          <a:bodyPr wrap="none">
            <a:spAutoFit/>
          </a:bodyPr>
          <a:lstStyle/>
          <a:p>
            <a:r>
              <a:rPr lang="fr-FR" dirty="0">
                <a:hlinkClick r:id="rId2"/>
              </a:rPr>
              <a:t>https://padlet.com/i68cpdeps/30minutes</a:t>
            </a:r>
            <a:endParaRPr lang="fr-FR" dirty="0"/>
          </a:p>
          <a:p>
            <a:endParaRPr lang="fr-FR" dirty="0"/>
          </a:p>
        </p:txBody>
      </p:sp>
      <p:pic>
        <p:nvPicPr>
          <p:cNvPr id="5" name="Image 4">
            <a:extLst>
              <a:ext uri="{FF2B5EF4-FFF2-40B4-BE49-F238E27FC236}">
                <a16:creationId xmlns:a16="http://schemas.microsoft.com/office/drawing/2014/main" id="{10383258-5ECC-476D-B14B-94C80472E953}"/>
              </a:ext>
            </a:extLst>
          </p:cNvPr>
          <p:cNvPicPr>
            <a:picLocks noChangeAspect="1"/>
          </p:cNvPicPr>
          <p:nvPr/>
        </p:nvPicPr>
        <p:blipFill>
          <a:blip r:embed="rId3"/>
          <a:stretch>
            <a:fillRect/>
          </a:stretch>
        </p:blipFill>
        <p:spPr>
          <a:xfrm>
            <a:off x="119269" y="1953878"/>
            <a:ext cx="12192000" cy="4792969"/>
          </a:xfrm>
          <a:prstGeom prst="rect">
            <a:avLst/>
          </a:prstGeom>
        </p:spPr>
      </p:pic>
    </p:spTree>
    <p:extLst>
      <p:ext uri="{BB962C8B-B14F-4D97-AF65-F5344CB8AC3E}">
        <p14:creationId xmlns:p14="http://schemas.microsoft.com/office/powerpoint/2010/main" val="20671592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re 1"/>
          <p:cNvSpPr>
            <a:spLocks noGrp="1"/>
          </p:cNvSpPr>
          <p:nvPr>
            <p:ph type="title"/>
          </p:nvPr>
        </p:nvSpPr>
        <p:spPr>
          <a:xfrm>
            <a:off x="2147094" y="237490"/>
            <a:ext cx="7897812" cy="936625"/>
          </a:xfrm>
        </p:spPr>
        <p:txBody>
          <a:bodyPr/>
          <a:lstStyle/>
          <a:p>
            <a:r>
              <a:rPr lang="fr-FR" sz="4400" b="1" dirty="0">
                <a:solidFill>
                  <a:schemeClr val="tx2"/>
                </a:solidFill>
              </a:rPr>
              <a:t>Note de service du 4-7-2023</a:t>
            </a:r>
            <a:endParaRPr lang="fr-FR" sz="4400" b="1" dirty="0">
              <a:solidFill>
                <a:schemeClr val="accent1"/>
              </a:solidFill>
            </a:endParaRPr>
          </a:p>
        </p:txBody>
      </p:sp>
      <p:sp>
        <p:nvSpPr>
          <p:cNvPr id="3" name="Espace réservé du contenu 2"/>
          <p:cNvSpPr>
            <a:spLocks noGrp="1"/>
          </p:cNvSpPr>
          <p:nvPr>
            <p:ph idx="1"/>
          </p:nvPr>
        </p:nvSpPr>
        <p:spPr>
          <a:xfrm>
            <a:off x="2201863" y="1441451"/>
            <a:ext cx="9559925" cy="4277706"/>
          </a:xfrm>
        </p:spPr>
        <p:txBody>
          <a:bodyPr rtlCol="0">
            <a:noAutofit/>
          </a:bodyPr>
          <a:lstStyle/>
          <a:p>
            <a:pPr fontAlgn="auto">
              <a:spcAft>
                <a:spcPts val="0"/>
              </a:spcAft>
              <a:buClr>
                <a:schemeClr val="accent1">
                  <a:lumMod val="75000"/>
                </a:schemeClr>
              </a:buClr>
              <a:buFont typeface="Wingdings 3" charset="2"/>
              <a:buChar char=""/>
              <a:defRPr/>
            </a:pPr>
            <a:r>
              <a:rPr lang="fr-FR" sz="3200" b="1" dirty="0">
                <a:solidFill>
                  <a:srgbClr val="7030A0"/>
                </a:solidFill>
                <a:latin typeface="Calibri" panose="020F0502020204030204" pitchFamily="34" charset="0"/>
              </a:rPr>
              <a:t>Jeux olympiques et paralympiques d’été du 26 juillet au 11 août et du 28 août au 8 septembre 2024. </a:t>
            </a:r>
          </a:p>
          <a:p>
            <a:pPr marL="0" indent="0" fontAlgn="auto">
              <a:spcAft>
                <a:spcPts val="0"/>
              </a:spcAft>
              <a:buClr>
                <a:schemeClr val="accent1">
                  <a:lumMod val="75000"/>
                </a:schemeClr>
              </a:buClr>
              <a:buNone/>
              <a:defRPr/>
            </a:pPr>
            <a:endParaRPr lang="fr-FR" sz="3200" b="1" dirty="0">
              <a:solidFill>
                <a:srgbClr val="7030A0"/>
              </a:solidFill>
              <a:latin typeface="Calibri" panose="020F0502020204030204" pitchFamily="34" charset="0"/>
            </a:endParaRPr>
          </a:p>
          <a:p>
            <a:pPr fontAlgn="auto">
              <a:spcAft>
                <a:spcPts val="0"/>
              </a:spcAft>
              <a:buClr>
                <a:schemeClr val="accent1">
                  <a:lumMod val="75000"/>
                </a:schemeClr>
              </a:buClr>
              <a:buFont typeface="Wingdings 3" charset="2"/>
              <a:buChar char=""/>
              <a:defRPr/>
            </a:pPr>
            <a:r>
              <a:rPr lang="fr-FR" sz="3200" b="1" dirty="0">
                <a:solidFill>
                  <a:srgbClr val="7030A0"/>
                </a:solidFill>
                <a:latin typeface="Calibri" panose="020F0502020204030204" pitchFamily="34" charset="0"/>
              </a:rPr>
              <a:t>Première semaine de septembre 2023 : organiser un événement collectif autour de l’olympisme et du paralympisme</a:t>
            </a:r>
          </a:p>
          <a:p>
            <a:pPr marL="0" indent="0" fontAlgn="auto">
              <a:spcAft>
                <a:spcPts val="0"/>
              </a:spcAft>
              <a:buClr>
                <a:schemeClr val="accent1">
                  <a:lumMod val="75000"/>
                </a:schemeClr>
              </a:buClr>
              <a:buNone/>
              <a:defRPr/>
            </a:pPr>
            <a:endParaRPr lang="fr-FR" sz="3200" b="1" dirty="0">
              <a:solidFill>
                <a:srgbClr val="7030A0"/>
              </a:solidFill>
              <a:latin typeface="Calibri" panose="020F0502020204030204" pitchFamily="34" charset="0"/>
            </a:endParaRPr>
          </a:p>
          <a:p>
            <a:pPr fontAlgn="auto">
              <a:spcAft>
                <a:spcPts val="0"/>
              </a:spcAft>
              <a:buClr>
                <a:schemeClr val="accent1">
                  <a:lumMod val="75000"/>
                </a:schemeClr>
              </a:buClr>
              <a:buFont typeface="Wingdings 3" charset="2"/>
              <a:buChar char=""/>
              <a:defRPr/>
            </a:pPr>
            <a:r>
              <a:rPr lang="fr-FR" sz="3200" b="1" dirty="0">
                <a:solidFill>
                  <a:srgbClr val="7030A0"/>
                </a:solidFill>
                <a:latin typeface="Calibri" panose="020F0502020204030204" pitchFamily="34" charset="0"/>
              </a:rPr>
              <a:t>Journée nationale du sport scolaire (JNSS) le 20 septembre 2023, </a:t>
            </a:r>
          </a:p>
        </p:txBody>
      </p:sp>
    </p:spTree>
    <p:extLst>
      <p:ext uri="{BB962C8B-B14F-4D97-AF65-F5344CB8AC3E}">
        <p14:creationId xmlns:p14="http://schemas.microsoft.com/office/powerpoint/2010/main" val="20694429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9133" y="111153"/>
            <a:ext cx="4905445" cy="461665"/>
          </a:xfrm>
          <a:prstGeom prst="rect">
            <a:avLst/>
          </a:prstGeom>
        </p:spPr>
        <p:txBody>
          <a:bodyPr wrap="none">
            <a:spAutoFit/>
          </a:bodyPr>
          <a:lstStyle/>
          <a:p>
            <a:r>
              <a:rPr lang="fr-FR" sz="2400" b="1" dirty="0">
                <a:solidFill>
                  <a:schemeClr val="accent1">
                    <a:lumMod val="75000"/>
                  </a:schemeClr>
                </a:solidFill>
                <a:latin typeface="Calibri" pitchFamily="34" charset="0"/>
              </a:rPr>
              <a:t>Les Activités Physiques Quotidiennes</a:t>
            </a:r>
          </a:p>
        </p:txBody>
      </p:sp>
      <p:pic>
        <p:nvPicPr>
          <p:cNvPr id="3" name="Image 2">
            <a:extLst>
              <a:ext uri="{FF2B5EF4-FFF2-40B4-BE49-F238E27FC236}">
                <a16:creationId xmlns:a16="http://schemas.microsoft.com/office/drawing/2014/main" id="{572F43E4-A0CE-484C-99CF-881364366773}"/>
              </a:ext>
            </a:extLst>
          </p:cNvPr>
          <p:cNvPicPr>
            <a:picLocks noChangeAspect="1"/>
          </p:cNvPicPr>
          <p:nvPr/>
        </p:nvPicPr>
        <p:blipFill>
          <a:blip r:embed="rId2"/>
          <a:stretch>
            <a:fillRect/>
          </a:stretch>
        </p:blipFill>
        <p:spPr>
          <a:xfrm>
            <a:off x="120020" y="1002661"/>
            <a:ext cx="6260202" cy="4533615"/>
          </a:xfrm>
          <a:prstGeom prst="rect">
            <a:avLst/>
          </a:prstGeom>
        </p:spPr>
      </p:pic>
      <p:sp>
        <p:nvSpPr>
          <p:cNvPr id="4" name="Rectangle 3">
            <a:extLst>
              <a:ext uri="{FF2B5EF4-FFF2-40B4-BE49-F238E27FC236}">
                <a16:creationId xmlns:a16="http://schemas.microsoft.com/office/drawing/2014/main" id="{89739D5E-0C7F-4D79-9C77-2D938D4071B8}"/>
              </a:ext>
            </a:extLst>
          </p:cNvPr>
          <p:cNvSpPr/>
          <p:nvPr/>
        </p:nvSpPr>
        <p:spPr>
          <a:xfrm rot="708588">
            <a:off x="7800938" y="646909"/>
            <a:ext cx="4249881" cy="646331"/>
          </a:xfrm>
          <a:prstGeom prst="rect">
            <a:avLst/>
          </a:prstGeom>
        </p:spPr>
        <p:txBody>
          <a:bodyPr wrap="none">
            <a:spAutoFit/>
          </a:bodyPr>
          <a:lstStyle/>
          <a:p>
            <a:r>
              <a:rPr lang="fr-FR" dirty="0">
                <a:hlinkClick r:id="rId3"/>
              </a:rPr>
              <a:t>https://padlet.com/i68cpdeps/30minutes</a:t>
            </a:r>
            <a:endParaRPr lang="fr-FR" dirty="0"/>
          </a:p>
          <a:p>
            <a:endParaRPr lang="fr-FR" dirty="0"/>
          </a:p>
        </p:txBody>
      </p:sp>
      <p:sp>
        <p:nvSpPr>
          <p:cNvPr id="6" name="Rectangle 5">
            <a:extLst>
              <a:ext uri="{FF2B5EF4-FFF2-40B4-BE49-F238E27FC236}">
                <a16:creationId xmlns:a16="http://schemas.microsoft.com/office/drawing/2014/main" id="{F54D06A6-4208-4533-8D9C-1C489F33AAD5}"/>
              </a:ext>
            </a:extLst>
          </p:cNvPr>
          <p:cNvSpPr/>
          <p:nvPr/>
        </p:nvSpPr>
        <p:spPr>
          <a:xfrm rot="20182330">
            <a:off x="223703" y="945993"/>
            <a:ext cx="3265125" cy="1200329"/>
          </a:xfrm>
          <a:prstGeom prst="rect">
            <a:avLst/>
          </a:prstGeom>
          <a:solidFill>
            <a:srgbClr val="FFFF00"/>
          </a:solidFill>
        </p:spPr>
        <p:txBody>
          <a:bodyPr wrap="none">
            <a:spAutoFit/>
          </a:bodyPr>
          <a:lstStyle/>
          <a:p>
            <a:r>
              <a:rPr lang="fr-FR" sz="3600" b="1" dirty="0">
                <a:solidFill>
                  <a:srgbClr val="002060"/>
                </a:solidFill>
                <a:latin typeface="Calibri" pitchFamily="34" charset="0"/>
              </a:rPr>
              <a:t>Un exemple de </a:t>
            </a:r>
          </a:p>
          <a:p>
            <a:r>
              <a:rPr lang="fr-FR" sz="3600" b="1" dirty="0">
                <a:solidFill>
                  <a:srgbClr val="002060"/>
                </a:solidFill>
                <a:latin typeface="Calibri" pitchFamily="34" charset="0"/>
              </a:rPr>
              <a:t>« Pause active »</a:t>
            </a:r>
          </a:p>
        </p:txBody>
      </p:sp>
      <p:pic>
        <p:nvPicPr>
          <p:cNvPr id="7" name="Image 6">
            <a:extLst>
              <a:ext uri="{FF2B5EF4-FFF2-40B4-BE49-F238E27FC236}">
                <a16:creationId xmlns:a16="http://schemas.microsoft.com/office/drawing/2014/main" id="{C3A00E9A-8053-4A98-9CF7-916611FDB6D8}"/>
              </a:ext>
            </a:extLst>
          </p:cNvPr>
          <p:cNvPicPr>
            <a:picLocks noChangeAspect="1"/>
          </p:cNvPicPr>
          <p:nvPr/>
        </p:nvPicPr>
        <p:blipFill>
          <a:blip r:embed="rId4"/>
          <a:stretch>
            <a:fillRect/>
          </a:stretch>
        </p:blipFill>
        <p:spPr>
          <a:xfrm rot="21299254">
            <a:off x="7070918" y="1578628"/>
            <a:ext cx="4039164" cy="4429743"/>
          </a:xfrm>
          <a:prstGeom prst="rect">
            <a:avLst/>
          </a:prstGeom>
          <a:ln>
            <a:solidFill>
              <a:schemeClr val="tx1"/>
            </a:solidFill>
          </a:ln>
        </p:spPr>
      </p:pic>
    </p:spTree>
    <p:extLst>
      <p:ext uri="{BB962C8B-B14F-4D97-AF65-F5344CB8AC3E}">
        <p14:creationId xmlns:p14="http://schemas.microsoft.com/office/powerpoint/2010/main" val="14493621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654227E9-28D1-47A9-9AEA-F0898BB6782D}"/>
              </a:ext>
            </a:extLst>
          </p:cNvPr>
          <p:cNvPicPr>
            <a:picLocks noChangeAspect="1"/>
          </p:cNvPicPr>
          <p:nvPr/>
        </p:nvPicPr>
        <p:blipFill>
          <a:blip r:embed="rId2"/>
          <a:stretch>
            <a:fillRect/>
          </a:stretch>
        </p:blipFill>
        <p:spPr>
          <a:xfrm>
            <a:off x="1401232" y="252809"/>
            <a:ext cx="7621064" cy="2362530"/>
          </a:xfrm>
          <a:prstGeom prst="rect">
            <a:avLst/>
          </a:prstGeom>
        </p:spPr>
      </p:pic>
      <p:sp>
        <p:nvSpPr>
          <p:cNvPr id="4" name="Rectangle 3">
            <a:extLst>
              <a:ext uri="{FF2B5EF4-FFF2-40B4-BE49-F238E27FC236}">
                <a16:creationId xmlns:a16="http://schemas.microsoft.com/office/drawing/2014/main" id="{8BF1D37F-D561-490B-AEA6-C5B2E8E65D7A}"/>
              </a:ext>
            </a:extLst>
          </p:cNvPr>
          <p:cNvSpPr/>
          <p:nvPr/>
        </p:nvSpPr>
        <p:spPr>
          <a:xfrm>
            <a:off x="2956559" y="606012"/>
            <a:ext cx="5904809" cy="646331"/>
          </a:xfrm>
          <a:prstGeom prst="rect">
            <a:avLst/>
          </a:prstGeom>
          <a:ln>
            <a:solidFill>
              <a:schemeClr val="accent1">
                <a:lumMod val="75000"/>
              </a:schemeClr>
            </a:solidFill>
          </a:ln>
        </p:spPr>
        <p:txBody>
          <a:bodyPr wrap="square">
            <a:spAutoFit/>
          </a:bodyPr>
          <a:lstStyle/>
          <a:p>
            <a:r>
              <a:rPr lang="fr-FR" b="1" dirty="0">
                <a:solidFill>
                  <a:srgbClr val="C00000"/>
                </a:solidFill>
              </a:rPr>
              <a:t>https://usep.org/index.php/2023/04/20/20-fiches-jeux-pour-bouger-quotidiennement-en-samusant/</a:t>
            </a:r>
          </a:p>
        </p:txBody>
      </p:sp>
      <p:pic>
        <p:nvPicPr>
          <p:cNvPr id="5" name="Image 4">
            <a:extLst>
              <a:ext uri="{FF2B5EF4-FFF2-40B4-BE49-F238E27FC236}">
                <a16:creationId xmlns:a16="http://schemas.microsoft.com/office/drawing/2014/main" id="{DF509BAF-9863-4EF7-BE59-96D9F2386A03}"/>
              </a:ext>
            </a:extLst>
          </p:cNvPr>
          <p:cNvPicPr>
            <a:picLocks noChangeAspect="1"/>
          </p:cNvPicPr>
          <p:nvPr/>
        </p:nvPicPr>
        <p:blipFill>
          <a:blip r:embed="rId3"/>
          <a:stretch>
            <a:fillRect/>
          </a:stretch>
        </p:blipFill>
        <p:spPr>
          <a:xfrm>
            <a:off x="1401232" y="2615339"/>
            <a:ext cx="5611008" cy="3286584"/>
          </a:xfrm>
          <a:prstGeom prst="rect">
            <a:avLst/>
          </a:prstGeom>
        </p:spPr>
      </p:pic>
      <p:pic>
        <p:nvPicPr>
          <p:cNvPr id="9" name="Image 8">
            <a:extLst>
              <a:ext uri="{FF2B5EF4-FFF2-40B4-BE49-F238E27FC236}">
                <a16:creationId xmlns:a16="http://schemas.microsoft.com/office/drawing/2014/main" id="{EE64295E-9E13-4F44-8E66-247036FB9B60}"/>
              </a:ext>
            </a:extLst>
          </p:cNvPr>
          <p:cNvPicPr>
            <a:picLocks noChangeAspect="1"/>
          </p:cNvPicPr>
          <p:nvPr/>
        </p:nvPicPr>
        <p:blipFill>
          <a:blip r:embed="rId4"/>
          <a:stretch>
            <a:fillRect/>
          </a:stretch>
        </p:blipFill>
        <p:spPr>
          <a:xfrm>
            <a:off x="6700058" y="1610585"/>
            <a:ext cx="3488864" cy="5010852"/>
          </a:xfrm>
          <a:prstGeom prst="rect">
            <a:avLst/>
          </a:prstGeom>
        </p:spPr>
      </p:pic>
      <p:pic>
        <p:nvPicPr>
          <p:cNvPr id="10" name="Image 9">
            <a:extLst>
              <a:ext uri="{FF2B5EF4-FFF2-40B4-BE49-F238E27FC236}">
                <a16:creationId xmlns:a16="http://schemas.microsoft.com/office/drawing/2014/main" id="{51277FB1-BE93-48AE-AE73-AB5D8BDD37C2}"/>
              </a:ext>
            </a:extLst>
          </p:cNvPr>
          <p:cNvPicPr>
            <a:picLocks noChangeAspect="1"/>
          </p:cNvPicPr>
          <p:nvPr/>
        </p:nvPicPr>
        <p:blipFill>
          <a:blip r:embed="rId5"/>
          <a:stretch>
            <a:fillRect/>
          </a:stretch>
        </p:blipFill>
        <p:spPr>
          <a:xfrm>
            <a:off x="9360132" y="2436964"/>
            <a:ext cx="2709947" cy="4395124"/>
          </a:xfrm>
          <a:prstGeom prst="rect">
            <a:avLst/>
          </a:prstGeom>
          <a:ln>
            <a:solidFill>
              <a:schemeClr val="accent1"/>
            </a:solidFill>
          </a:ln>
        </p:spPr>
      </p:pic>
    </p:spTree>
    <p:extLst>
      <p:ext uri="{BB962C8B-B14F-4D97-AF65-F5344CB8AC3E}">
        <p14:creationId xmlns:p14="http://schemas.microsoft.com/office/powerpoint/2010/main" val="13347316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lèche gauche 2">
            <a:hlinkClick r:id="rId2" action="ppaction://hlinksldjump"/>
          </p:cNvPr>
          <p:cNvSpPr/>
          <p:nvPr/>
        </p:nvSpPr>
        <p:spPr>
          <a:xfrm>
            <a:off x="11494638" y="5930626"/>
            <a:ext cx="546100" cy="482600"/>
          </a:xfrm>
          <a:prstGeom prst="lef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 name="Image 1">
            <a:extLst>
              <a:ext uri="{FF2B5EF4-FFF2-40B4-BE49-F238E27FC236}">
                <a16:creationId xmlns:a16="http://schemas.microsoft.com/office/drawing/2014/main" id="{24E724D1-D7BA-46DC-A355-640E37EE20FE}"/>
              </a:ext>
            </a:extLst>
          </p:cNvPr>
          <p:cNvPicPr>
            <a:picLocks noChangeAspect="1"/>
          </p:cNvPicPr>
          <p:nvPr/>
        </p:nvPicPr>
        <p:blipFill>
          <a:blip r:embed="rId3"/>
          <a:stretch>
            <a:fillRect/>
          </a:stretch>
        </p:blipFill>
        <p:spPr>
          <a:xfrm>
            <a:off x="37563" y="294197"/>
            <a:ext cx="12003175" cy="5353797"/>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e 5">
            <a:extLst>
              <a:ext uri="{FF2B5EF4-FFF2-40B4-BE49-F238E27FC236}">
                <a16:creationId xmlns:a16="http://schemas.microsoft.com/office/drawing/2014/main" id="{9D6C2152-8D9C-4033-B7AF-A75E0FD94CFA}"/>
              </a:ext>
            </a:extLst>
          </p:cNvPr>
          <p:cNvGrpSpPr/>
          <p:nvPr/>
        </p:nvGrpSpPr>
        <p:grpSpPr>
          <a:xfrm>
            <a:off x="19428" y="34049"/>
            <a:ext cx="12020172" cy="6125221"/>
            <a:chOff x="19428" y="34049"/>
            <a:chExt cx="12020172" cy="6125221"/>
          </a:xfrm>
        </p:grpSpPr>
        <p:pic>
          <p:nvPicPr>
            <p:cNvPr id="3" name="Image 2">
              <a:extLst>
                <a:ext uri="{FF2B5EF4-FFF2-40B4-BE49-F238E27FC236}">
                  <a16:creationId xmlns:a16="http://schemas.microsoft.com/office/drawing/2014/main" id="{30ADBCEA-DD8A-4DEC-86A6-7956E3B00E69}"/>
                </a:ext>
              </a:extLst>
            </p:cNvPr>
            <p:cNvPicPr>
              <a:picLocks noChangeAspect="1"/>
            </p:cNvPicPr>
            <p:nvPr/>
          </p:nvPicPr>
          <p:blipFill>
            <a:blip r:embed="rId2"/>
            <a:stretch>
              <a:fillRect/>
            </a:stretch>
          </p:blipFill>
          <p:spPr>
            <a:xfrm>
              <a:off x="19428" y="34049"/>
              <a:ext cx="12020172" cy="6125221"/>
            </a:xfrm>
            <a:prstGeom prst="rect">
              <a:avLst/>
            </a:prstGeom>
          </p:spPr>
        </p:pic>
        <p:sp>
          <p:nvSpPr>
            <p:cNvPr id="5" name="ZoneTexte 4">
              <a:extLst>
                <a:ext uri="{FF2B5EF4-FFF2-40B4-BE49-F238E27FC236}">
                  <a16:creationId xmlns:a16="http://schemas.microsoft.com/office/drawing/2014/main" id="{34B67182-01E9-4534-BEB7-2D232312C45B}"/>
                </a:ext>
              </a:extLst>
            </p:cNvPr>
            <p:cNvSpPr txBox="1"/>
            <p:nvPr/>
          </p:nvSpPr>
          <p:spPr>
            <a:xfrm>
              <a:off x="8844742" y="4023360"/>
              <a:ext cx="3092334" cy="2043315"/>
            </a:xfrm>
            <a:prstGeom prst="rect">
              <a:avLst/>
            </a:prstGeom>
            <a:solidFill>
              <a:schemeClr val="bg1">
                <a:lumMod val="75000"/>
              </a:schemeClr>
            </a:solidFill>
          </p:spPr>
          <p:txBody>
            <a:bodyPr wrap="square" rtlCol="0">
              <a:spAutoFit/>
            </a:bodyPr>
            <a:lstStyle/>
            <a:p>
              <a:endParaRPr lang="fr-FR" dirty="0"/>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èche gauche 3">
            <a:hlinkClick r:id="rId2" action="ppaction://hlinksldjump"/>
          </p:cNvPr>
          <p:cNvSpPr/>
          <p:nvPr/>
        </p:nvSpPr>
        <p:spPr>
          <a:xfrm>
            <a:off x="11493500" y="6083300"/>
            <a:ext cx="546100" cy="482600"/>
          </a:xfrm>
          <a:prstGeom prst="lef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 name="Image 1">
            <a:extLst>
              <a:ext uri="{FF2B5EF4-FFF2-40B4-BE49-F238E27FC236}">
                <a16:creationId xmlns:a16="http://schemas.microsoft.com/office/drawing/2014/main" id="{377A276A-4364-4C12-8D30-8593546C32CD}"/>
              </a:ext>
            </a:extLst>
          </p:cNvPr>
          <p:cNvPicPr>
            <a:picLocks noChangeAspect="1"/>
          </p:cNvPicPr>
          <p:nvPr/>
        </p:nvPicPr>
        <p:blipFill>
          <a:blip r:embed="rId3"/>
          <a:stretch>
            <a:fillRect/>
          </a:stretch>
        </p:blipFill>
        <p:spPr>
          <a:xfrm>
            <a:off x="648393" y="-14956"/>
            <a:ext cx="10871555" cy="6872955"/>
          </a:xfrm>
          <a:prstGeom prst="rect">
            <a:avLst/>
          </a:prstGeom>
        </p:spPr>
      </p:pic>
    </p:spTree>
    <p:extLst>
      <p:ext uri="{BB962C8B-B14F-4D97-AF65-F5344CB8AC3E}">
        <p14:creationId xmlns:p14="http://schemas.microsoft.com/office/powerpoint/2010/main" val="26556677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lèche gauche 2">
            <a:hlinkClick r:id="rId2" action="ppaction://hlinksldjump"/>
          </p:cNvPr>
          <p:cNvSpPr/>
          <p:nvPr/>
        </p:nvSpPr>
        <p:spPr>
          <a:xfrm>
            <a:off x="11493500" y="6083300"/>
            <a:ext cx="546100" cy="482600"/>
          </a:xfrm>
          <a:prstGeom prst="lef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 name="Image 1"/>
          <p:cNvPicPr>
            <a:picLocks noChangeAspect="1"/>
          </p:cNvPicPr>
          <p:nvPr/>
        </p:nvPicPr>
        <p:blipFill>
          <a:blip r:embed="rId3"/>
          <a:stretch>
            <a:fillRect/>
          </a:stretch>
        </p:blipFill>
        <p:spPr>
          <a:xfrm>
            <a:off x="1507968" y="159845"/>
            <a:ext cx="10213200" cy="5828831"/>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lèche gauche 2">
            <a:hlinkClick r:id="rId2" action="ppaction://hlinksldjump"/>
          </p:cNvPr>
          <p:cNvSpPr/>
          <p:nvPr/>
        </p:nvSpPr>
        <p:spPr>
          <a:xfrm>
            <a:off x="11493500" y="6083300"/>
            <a:ext cx="546100" cy="482600"/>
          </a:xfrm>
          <a:prstGeom prst="lef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 name="Image 1"/>
          <p:cNvPicPr>
            <a:picLocks noChangeAspect="1"/>
          </p:cNvPicPr>
          <p:nvPr/>
        </p:nvPicPr>
        <p:blipFill>
          <a:blip r:embed="rId3"/>
          <a:stretch>
            <a:fillRect/>
          </a:stretch>
        </p:blipFill>
        <p:spPr>
          <a:xfrm>
            <a:off x="1495923" y="682580"/>
            <a:ext cx="10543677" cy="5087156"/>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1585912" y="676275"/>
            <a:ext cx="9889164" cy="6035836"/>
          </a:xfrm>
          <a:prstGeom prst="rect">
            <a:avLst/>
          </a:prstGeom>
        </p:spPr>
      </p:pic>
      <p:sp>
        <p:nvSpPr>
          <p:cNvPr id="3" name="Flèche gauche 2">
            <a:hlinkClick r:id="rId3" action="ppaction://hlinksldjump"/>
          </p:cNvPr>
          <p:cNvSpPr/>
          <p:nvPr/>
        </p:nvSpPr>
        <p:spPr>
          <a:xfrm>
            <a:off x="11475076" y="5890117"/>
            <a:ext cx="546100" cy="482600"/>
          </a:xfrm>
          <a:prstGeom prst="lef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6607677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re 1"/>
          <p:cNvSpPr>
            <a:spLocks noGrp="1"/>
          </p:cNvSpPr>
          <p:nvPr>
            <p:ph type="title"/>
          </p:nvPr>
        </p:nvSpPr>
        <p:spPr>
          <a:xfrm>
            <a:off x="2147094" y="237490"/>
            <a:ext cx="7897812" cy="936625"/>
          </a:xfrm>
        </p:spPr>
        <p:txBody>
          <a:bodyPr/>
          <a:lstStyle/>
          <a:p>
            <a:r>
              <a:rPr lang="fr-FR" sz="4400" b="1" dirty="0">
                <a:solidFill>
                  <a:schemeClr val="tx2"/>
                </a:solidFill>
              </a:rPr>
              <a:t>Note de service du 4-7-2023</a:t>
            </a:r>
            <a:endParaRPr lang="fr-FR" sz="4400" b="1" dirty="0">
              <a:solidFill>
                <a:schemeClr val="accent1"/>
              </a:solidFill>
            </a:endParaRPr>
          </a:p>
        </p:txBody>
      </p:sp>
      <p:sp>
        <p:nvSpPr>
          <p:cNvPr id="3" name="Espace réservé du contenu 2"/>
          <p:cNvSpPr>
            <a:spLocks noGrp="1"/>
          </p:cNvSpPr>
          <p:nvPr>
            <p:ph idx="1"/>
          </p:nvPr>
        </p:nvSpPr>
        <p:spPr>
          <a:xfrm>
            <a:off x="2201863" y="1441450"/>
            <a:ext cx="9559925" cy="5400675"/>
          </a:xfrm>
        </p:spPr>
        <p:txBody>
          <a:bodyPr rtlCol="0">
            <a:noAutofit/>
          </a:bodyPr>
          <a:lstStyle/>
          <a:p>
            <a:pPr fontAlgn="auto">
              <a:spcAft>
                <a:spcPts val="0"/>
              </a:spcAft>
              <a:buClr>
                <a:schemeClr val="accent1">
                  <a:lumMod val="75000"/>
                </a:schemeClr>
              </a:buClr>
              <a:buFont typeface="Wingdings 3" charset="2"/>
              <a:buChar char=""/>
              <a:defRPr/>
            </a:pPr>
            <a:r>
              <a:rPr lang="fr-FR" sz="3200" b="1" dirty="0">
                <a:solidFill>
                  <a:srgbClr val="7030A0"/>
                </a:solidFill>
                <a:latin typeface="Calibri" panose="020F0502020204030204" pitchFamily="34" charset="0"/>
              </a:rPr>
              <a:t>Journée paralympique le 8 octobre 2023</a:t>
            </a:r>
          </a:p>
          <a:p>
            <a:pPr marL="0" indent="0" fontAlgn="auto">
              <a:spcAft>
                <a:spcPts val="0"/>
              </a:spcAft>
              <a:buClr>
                <a:schemeClr val="accent1">
                  <a:lumMod val="75000"/>
                </a:schemeClr>
              </a:buClr>
              <a:buNone/>
              <a:defRPr/>
            </a:pPr>
            <a:endParaRPr lang="fr-FR" sz="3200" b="1" dirty="0">
              <a:solidFill>
                <a:srgbClr val="7030A0"/>
              </a:solidFill>
              <a:latin typeface="Calibri" panose="020F0502020204030204" pitchFamily="34" charset="0"/>
            </a:endParaRPr>
          </a:p>
          <a:p>
            <a:pPr fontAlgn="auto">
              <a:spcAft>
                <a:spcPts val="0"/>
              </a:spcAft>
              <a:buClr>
                <a:schemeClr val="accent1">
                  <a:lumMod val="75000"/>
                </a:schemeClr>
              </a:buClr>
              <a:buFont typeface="Wingdings 3" charset="2"/>
              <a:buChar char=""/>
              <a:defRPr/>
            </a:pPr>
            <a:r>
              <a:rPr lang="fr-FR" sz="3200" b="1" dirty="0">
                <a:solidFill>
                  <a:srgbClr val="7030A0"/>
                </a:solidFill>
                <a:latin typeface="Calibri" panose="020F0502020204030204" pitchFamily="34" charset="0"/>
              </a:rPr>
              <a:t>Semaine olympique et paralympique (SOP) du 2 au 6 avril 2024 </a:t>
            </a:r>
          </a:p>
          <a:p>
            <a:pPr marL="0" indent="0" fontAlgn="auto">
              <a:spcAft>
                <a:spcPts val="0"/>
              </a:spcAft>
              <a:buClr>
                <a:schemeClr val="accent1">
                  <a:lumMod val="75000"/>
                </a:schemeClr>
              </a:buClr>
              <a:buNone/>
              <a:defRPr/>
            </a:pPr>
            <a:endParaRPr lang="fr-FR" sz="3200" b="1" dirty="0">
              <a:solidFill>
                <a:srgbClr val="7030A0"/>
              </a:solidFill>
              <a:latin typeface="Calibri" panose="020F0502020204030204" pitchFamily="34" charset="0"/>
            </a:endParaRPr>
          </a:p>
          <a:p>
            <a:pPr fontAlgn="auto">
              <a:spcAft>
                <a:spcPts val="0"/>
              </a:spcAft>
              <a:buClr>
                <a:schemeClr val="accent1">
                  <a:lumMod val="75000"/>
                </a:schemeClr>
              </a:buClr>
              <a:buFont typeface="Wingdings 3" charset="2"/>
              <a:buChar char=""/>
              <a:defRPr/>
            </a:pPr>
            <a:r>
              <a:rPr lang="fr-FR" sz="3200" b="1" dirty="0">
                <a:solidFill>
                  <a:srgbClr val="7030A0"/>
                </a:solidFill>
                <a:latin typeface="Calibri" panose="020F0502020204030204" pitchFamily="34" charset="0"/>
              </a:rPr>
              <a:t>Journée olympique le 23 juin 2024 (thème de la célébration des Jeux et des athlètes du monde entier)</a:t>
            </a:r>
          </a:p>
          <a:p>
            <a:pPr marL="0" indent="0" fontAlgn="auto">
              <a:spcAft>
                <a:spcPts val="0"/>
              </a:spcAft>
              <a:buClr>
                <a:schemeClr val="accent1">
                  <a:lumMod val="75000"/>
                </a:schemeClr>
              </a:buClr>
              <a:buNone/>
              <a:defRPr/>
            </a:pPr>
            <a:endParaRPr lang="fr-FR" sz="3200" b="1" dirty="0">
              <a:solidFill>
                <a:srgbClr val="7030A0"/>
              </a:solidFill>
              <a:latin typeface="Calibri" panose="020F0502020204030204" pitchFamily="34" charset="0"/>
            </a:endParaRPr>
          </a:p>
          <a:p>
            <a:pPr fontAlgn="auto">
              <a:spcAft>
                <a:spcPts val="0"/>
              </a:spcAft>
              <a:buClr>
                <a:schemeClr val="accent1">
                  <a:lumMod val="75000"/>
                </a:schemeClr>
              </a:buClr>
              <a:buFont typeface="Wingdings 3" charset="2"/>
              <a:buChar char=""/>
              <a:defRPr/>
            </a:pPr>
            <a:r>
              <a:rPr lang="fr-FR" sz="3200" b="1" dirty="0">
                <a:solidFill>
                  <a:srgbClr val="7030A0"/>
                </a:solidFill>
                <a:latin typeface="Calibri" panose="020F0502020204030204" pitchFamily="34" charset="0"/>
              </a:rPr>
              <a:t>Parcours de la flamme olympique</a:t>
            </a:r>
          </a:p>
        </p:txBody>
      </p:sp>
    </p:spTree>
    <p:extLst>
      <p:ext uri="{BB962C8B-B14F-4D97-AF65-F5344CB8AC3E}">
        <p14:creationId xmlns:p14="http://schemas.microsoft.com/office/powerpoint/2010/main" val="26414981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re 1"/>
          <p:cNvSpPr>
            <a:spLocks noGrp="1"/>
          </p:cNvSpPr>
          <p:nvPr>
            <p:ph type="title"/>
          </p:nvPr>
        </p:nvSpPr>
        <p:spPr>
          <a:xfrm>
            <a:off x="2147094" y="237490"/>
            <a:ext cx="7897812" cy="936625"/>
          </a:xfrm>
        </p:spPr>
        <p:txBody>
          <a:bodyPr/>
          <a:lstStyle/>
          <a:p>
            <a:r>
              <a:rPr lang="fr-FR" sz="4400" b="1" dirty="0">
                <a:solidFill>
                  <a:schemeClr val="tx2"/>
                </a:solidFill>
              </a:rPr>
              <a:t>Note de service du 4-7-2023</a:t>
            </a:r>
            <a:endParaRPr lang="fr-FR" sz="4400" b="1" dirty="0">
              <a:solidFill>
                <a:schemeClr val="accent1"/>
              </a:solidFill>
            </a:endParaRPr>
          </a:p>
        </p:txBody>
      </p:sp>
      <p:sp>
        <p:nvSpPr>
          <p:cNvPr id="3" name="Espace réservé du contenu 2"/>
          <p:cNvSpPr>
            <a:spLocks noGrp="1"/>
          </p:cNvSpPr>
          <p:nvPr>
            <p:ph idx="1"/>
          </p:nvPr>
        </p:nvSpPr>
        <p:spPr>
          <a:xfrm>
            <a:off x="2147094" y="1007110"/>
            <a:ext cx="9559925" cy="5613400"/>
          </a:xfrm>
        </p:spPr>
        <p:txBody>
          <a:bodyPr rtlCol="0">
            <a:noAutofit/>
          </a:bodyPr>
          <a:lstStyle/>
          <a:p>
            <a:pPr fontAlgn="auto">
              <a:spcAft>
                <a:spcPts val="0"/>
              </a:spcAft>
              <a:buClr>
                <a:schemeClr val="accent1">
                  <a:lumMod val="75000"/>
                </a:schemeClr>
              </a:buClr>
              <a:buFont typeface="Wingdings 3" charset="2"/>
              <a:buChar char=""/>
              <a:defRPr/>
            </a:pPr>
            <a:r>
              <a:rPr lang="fr-FR" sz="3200" b="1" dirty="0">
                <a:solidFill>
                  <a:srgbClr val="7030A0"/>
                </a:solidFill>
                <a:latin typeface="Calibri" panose="020F0502020204030204" pitchFamily="34" charset="0"/>
              </a:rPr>
              <a:t>Créer une culture de l’olympisme et du paralympisme</a:t>
            </a:r>
          </a:p>
          <a:p>
            <a:pPr marL="0" indent="0" fontAlgn="auto">
              <a:spcAft>
                <a:spcPts val="0"/>
              </a:spcAft>
              <a:buClr>
                <a:schemeClr val="accent1">
                  <a:lumMod val="75000"/>
                </a:schemeClr>
              </a:buClr>
              <a:buNone/>
              <a:defRPr/>
            </a:pPr>
            <a:r>
              <a:rPr lang="fr-FR" sz="2800" i="1" dirty="0">
                <a:solidFill>
                  <a:schemeClr val="tx1"/>
                </a:solidFill>
                <a:latin typeface="Calibri" panose="020F0502020204030204" pitchFamily="34" charset="0"/>
                <a:sym typeface="Wingdings" panose="05000000000000000000" pitchFamily="2" charset="2"/>
              </a:rPr>
              <a:t></a:t>
            </a:r>
            <a:r>
              <a:rPr lang="fr-FR" sz="2800" i="1" dirty="0">
                <a:solidFill>
                  <a:schemeClr val="tx1"/>
                </a:solidFill>
                <a:latin typeface="Calibri" panose="020F0502020204030204" pitchFamily="34" charset="0"/>
              </a:rPr>
              <a:t>ressources chaque mois : symbole, événement historique, création des Jeux paralympiques en 1960, etc.). </a:t>
            </a:r>
          </a:p>
          <a:p>
            <a:pPr marL="0" indent="0" fontAlgn="auto">
              <a:spcAft>
                <a:spcPts val="0"/>
              </a:spcAft>
              <a:buClr>
                <a:schemeClr val="accent1">
                  <a:lumMod val="75000"/>
                </a:schemeClr>
              </a:buClr>
              <a:buNone/>
              <a:defRPr/>
            </a:pPr>
            <a:r>
              <a:rPr lang="fr-FR" sz="2400" b="1" dirty="0">
                <a:solidFill>
                  <a:srgbClr val="7030A0"/>
                </a:solidFill>
                <a:latin typeface="Calibri" panose="020F0502020204030204" pitchFamily="34" charset="0"/>
                <a:hlinkClick r:id="rId3"/>
              </a:rPr>
              <a:t>https://generation.paris2024.org/</a:t>
            </a:r>
            <a:endParaRPr lang="fr-FR" sz="3200" b="1" dirty="0">
              <a:solidFill>
                <a:srgbClr val="7030A0"/>
              </a:solidFill>
              <a:latin typeface="Calibri" panose="020F0502020204030204" pitchFamily="34" charset="0"/>
            </a:endParaRPr>
          </a:p>
          <a:p>
            <a:pPr fontAlgn="auto">
              <a:spcAft>
                <a:spcPts val="0"/>
              </a:spcAft>
              <a:buClr>
                <a:schemeClr val="accent1">
                  <a:lumMod val="75000"/>
                </a:schemeClr>
              </a:buClr>
              <a:buFont typeface="Wingdings 3" charset="2"/>
              <a:buChar char=""/>
              <a:defRPr/>
            </a:pPr>
            <a:r>
              <a:rPr lang="fr-FR" sz="3200" b="1" dirty="0">
                <a:solidFill>
                  <a:srgbClr val="7030A0"/>
                </a:solidFill>
                <a:latin typeface="Calibri" panose="020F0502020204030204" pitchFamily="34" charset="0"/>
              </a:rPr>
              <a:t>Le programme </a:t>
            </a:r>
            <a:r>
              <a:rPr lang="fr-FR" sz="3200" b="1" dirty="0" err="1">
                <a:solidFill>
                  <a:srgbClr val="7030A0"/>
                </a:solidFill>
                <a:latin typeface="Calibri" panose="020F0502020204030204" pitchFamily="34" charset="0"/>
              </a:rPr>
              <a:t>Unis’vers</a:t>
            </a:r>
            <a:r>
              <a:rPr lang="fr-FR" sz="3200" b="1" dirty="0">
                <a:solidFill>
                  <a:srgbClr val="7030A0"/>
                </a:solidFill>
                <a:latin typeface="Calibri" panose="020F0502020204030204" pitchFamily="34" charset="0"/>
              </a:rPr>
              <a:t> 2024, les enfants font leurs Jeux à l’</a:t>
            </a:r>
            <a:r>
              <a:rPr lang="fr-FR" sz="3200" b="1" dirty="0" err="1">
                <a:solidFill>
                  <a:srgbClr val="7030A0"/>
                </a:solidFill>
                <a:latin typeface="Calibri" panose="020F0502020204030204" pitchFamily="34" charset="0"/>
              </a:rPr>
              <a:t>Usep</a:t>
            </a:r>
            <a:endParaRPr lang="fr-FR" sz="3200" b="1" dirty="0">
              <a:solidFill>
                <a:srgbClr val="7030A0"/>
              </a:solidFill>
              <a:latin typeface="Calibri" panose="020F0502020204030204" pitchFamily="34" charset="0"/>
            </a:endParaRPr>
          </a:p>
          <a:p>
            <a:pPr marL="0" indent="0" fontAlgn="auto">
              <a:spcAft>
                <a:spcPts val="0"/>
              </a:spcAft>
              <a:buClr>
                <a:schemeClr val="accent1">
                  <a:lumMod val="75000"/>
                </a:schemeClr>
              </a:buClr>
              <a:buNone/>
              <a:defRPr/>
            </a:pPr>
            <a:r>
              <a:rPr lang="fr-FR" sz="2400" b="1" dirty="0">
                <a:solidFill>
                  <a:srgbClr val="7030A0"/>
                </a:solidFill>
                <a:latin typeface="Calibri" panose="020F0502020204030204" pitchFamily="34" charset="0"/>
                <a:hlinkClick r:id="rId4"/>
              </a:rPr>
              <a:t>https://usep.org/wp-content/uploads/2020/10/Note_de_presentation_2024.pdf</a:t>
            </a:r>
            <a:endParaRPr lang="fr-FR" sz="2400" b="1" dirty="0">
              <a:solidFill>
                <a:srgbClr val="7030A0"/>
              </a:solidFill>
              <a:latin typeface="Calibri" panose="020F0502020204030204" pitchFamily="34" charset="0"/>
            </a:endParaRPr>
          </a:p>
          <a:p>
            <a:pPr marL="0" indent="0" fontAlgn="auto">
              <a:spcAft>
                <a:spcPts val="0"/>
              </a:spcAft>
              <a:buClr>
                <a:schemeClr val="accent1">
                  <a:lumMod val="75000"/>
                </a:schemeClr>
              </a:buClr>
              <a:buNone/>
              <a:defRPr/>
            </a:pPr>
            <a:endParaRPr lang="fr-FR" sz="2400" b="1" dirty="0">
              <a:solidFill>
                <a:srgbClr val="7030A0"/>
              </a:solidFill>
              <a:latin typeface="Calibri" panose="020F0502020204030204" pitchFamily="34" charset="0"/>
            </a:endParaRPr>
          </a:p>
          <a:p>
            <a:pPr fontAlgn="auto">
              <a:spcAft>
                <a:spcPts val="0"/>
              </a:spcAft>
              <a:buClr>
                <a:schemeClr val="accent1">
                  <a:lumMod val="75000"/>
                </a:schemeClr>
              </a:buClr>
              <a:buFont typeface="Wingdings 3" charset="2"/>
              <a:buChar char=""/>
              <a:defRPr/>
            </a:pPr>
            <a:r>
              <a:rPr lang="fr-FR" sz="2400" b="1" dirty="0">
                <a:solidFill>
                  <a:srgbClr val="7030A0"/>
                </a:solidFill>
                <a:latin typeface="Calibri" panose="020F0502020204030204" pitchFamily="34" charset="0"/>
              </a:rPr>
              <a:t>La grande école du sport : </a:t>
            </a:r>
          </a:p>
          <a:p>
            <a:pPr marL="0" indent="0" fontAlgn="auto">
              <a:spcAft>
                <a:spcPts val="0"/>
              </a:spcAft>
              <a:buClr>
                <a:schemeClr val="accent1">
                  <a:lumMod val="75000"/>
                </a:schemeClr>
              </a:buClr>
              <a:buNone/>
              <a:defRPr/>
            </a:pPr>
            <a:r>
              <a:rPr lang="fr-FR" sz="2400" b="1" dirty="0">
                <a:solidFill>
                  <a:srgbClr val="7030A0"/>
                </a:solidFill>
                <a:latin typeface="Calibri" panose="020F0502020204030204" pitchFamily="34" charset="0"/>
                <a:hlinkClick r:id="rId5"/>
              </a:rPr>
              <a:t>https://www.reseau-canope.fr/la-grande-ecole-du-sport.html</a:t>
            </a:r>
            <a:endParaRPr lang="fr-FR" sz="2400" b="1" dirty="0">
              <a:solidFill>
                <a:srgbClr val="7030A0"/>
              </a:solidFill>
              <a:latin typeface="Calibri" panose="020F0502020204030204" pitchFamily="34" charset="0"/>
            </a:endParaRPr>
          </a:p>
          <a:p>
            <a:pPr fontAlgn="auto">
              <a:spcAft>
                <a:spcPts val="0"/>
              </a:spcAft>
              <a:buClr>
                <a:schemeClr val="accent1">
                  <a:lumMod val="75000"/>
                </a:schemeClr>
              </a:buClr>
              <a:buFont typeface="Wingdings 3" charset="2"/>
              <a:buChar char=""/>
              <a:defRPr/>
            </a:pPr>
            <a:endParaRPr lang="fr-FR" sz="2400" b="1" dirty="0">
              <a:solidFill>
                <a:srgbClr val="7030A0"/>
              </a:solidFill>
              <a:latin typeface="Calibri" panose="020F0502020204030204" pitchFamily="34" charset="0"/>
            </a:endParaRPr>
          </a:p>
          <a:p>
            <a:pPr fontAlgn="auto">
              <a:spcAft>
                <a:spcPts val="0"/>
              </a:spcAft>
              <a:buClr>
                <a:schemeClr val="accent1">
                  <a:lumMod val="75000"/>
                </a:schemeClr>
              </a:buClr>
              <a:buFont typeface="Wingdings 3" charset="2"/>
              <a:buChar char=""/>
              <a:defRPr/>
            </a:pPr>
            <a:endParaRPr lang="fr-FR" sz="2400" b="1" dirty="0">
              <a:solidFill>
                <a:srgbClr val="7030A0"/>
              </a:solidFill>
              <a:latin typeface="Calibri" panose="020F0502020204030204" pitchFamily="34" charset="0"/>
            </a:endParaRPr>
          </a:p>
          <a:p>
            <a:pPr fontAlgn="auto">
              <a:spcAft>
                <a:spcPts val="0"/>
              </a:spcAft>
              <a:buClr>
                <a:schemeClr val="accent1">
                  <a:lumMod val="75000"/>
                </a:schemeClr>
              </a:buClr>
              <a:buFont typeface="Wingdings 3" charset="2"/>
              <a:buChar char=""/>
              <a:defRPr/>
            </a:pPr>
            <a:endParaRPr lang="fr-FR" sz="3200" b="1" dirty="0">
              <a:solidFill>
                <a:srgbClr val="7030A0"/>
              </a:solidFill>
              <a:latin typeface="Calibri" panose="020F0502020204030204" pitchFamily="34" charset="0"/>
            </a:endParaRPr>
          </a:p>
        </p:txBody>
      </p:sp>
    </p:spTree>
    <p:extLst>
      <p:ext uri="{BB962C8B-B14F-4D97-AF65-F5344CB8AC3E}">
        <p14:creationId xmlns:p14="http://schemas.microsoft.com/office/powerpoint/2010/main" val="32874548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73237" y="436563"/>
            <a:ext cx="9721850" cy="935037"/>
          </a:xfrm>
        </p:spPr>
        <p:txBody>
          <a:bodyPr rtlCol="0">
            <a:noAutofit/>
          </a:bodyPr>
          <a:lstStyle/>
          <a:p>
            <a:pPr algn="ctr" fontAlgn="auto">
              <a:spcAft>
                <a:spcPts val="0"/>
              </a:spcAft>
              <a:defRPr/>
            </a:pPr>
            <a:r>
              <a:rPr lang="fr-FR" b="1" dirty="0">
                <a:solidFill>
                  <a:schemeClr val="accent1">
                    <a:lumMod val="75000"/>
                  </a:schemeClr>
                </a:solidFill>
              </a:rPr>
              <a:t>4 objectifs d’apprentissage en maternelle : </a:t>
            </a:r>
          </a:p>
        </p:txBody>
      </p:sp>
      <p:sp>
        <p:nvSpPr>
          <p:cNvPr id="3" name="Espace réservé du contenu 2"/>
          <p:cNvSpPr>
            <a:spLocks noGrp="1"/>
          </p:cNvSpPr>
          <p:nvPr>
            <p:ph idx="1"/>
          </p:nvPr>
        </p:nvSpPr>
        <p:spPr>
          <a:xfrm>
            <a:off x="1773237" y="1736793"/>
            <a:ext cx="9850438" cy="4684644"/>
          </a:xfrm>
        </p:spPr>
        <p:txBody>
          <a:bodyPr rtlCol="0">
            <a:noAutofit/>
          </a:bodyPr>
          <a:lstStyle/>
          <a:p>
            <a:pPr fontAlgn="auto">
              <a:spcAft>
                <a:spcPts val="0"/>
              </a:spcAft>
              <a:buFont typeface="Wingdings 3" charset="2"/>
              <a:buChar char=""/>
              <a:defRPr/>
            </a:pPr>
            <a:r>
              <a:rPr lang="fr-FR" sz="3200" b="1" dirty="0">
                <a:solidFill>
                  <a:schemeClr val="accent1">
                    <a:lumMod val="75000"/>
                  </a:schemeClr>
                </a:solidFill>
                <a:latin typeface="Calibri" panose="020F0502020204030204" pitchFamily="34" charset="0"/>
              </a:rPr>
              <a:t>OV1 :</a:t>
            </a:r>
            <a:r>
              <a:rPr lang="fr-FR" sz="3200" b="1" dirty="0">
                <a:solidFill>
                  <a:schemeClr val="tx1">
                    <a:lumMod val="75000"/>
                    <a:lumOff val="25000"/>
                  </a:schemeClr>
                </a:solidFill>
                <a:latin typeface="Calibri" panose="020F0502020204030204" pitchFamily="34" charset="0"/>
              </a:rPr>
              <a:t> </a:t>
            </a:r>
            <a:r>
              <a:rPr lang="fr-FR" sz="3200" dirty="0">
                <a:solidFill>
                  <a:schemeClr val="tx1">
                    <a:lumMod val="75000"/>
                    <a:lumOff val="25000"/>
                  </a:schemeClr>
                </a:solidFill>
                <a:latin typeface="Calibri" panose="020F0502020204030204" pitchFamily="34" charset="0"/>
              </a:rPr>
              <a:t>Agir dans l’espace, dans la durée et sur les objets</a:t>
            </a:r>
          </a:p>
          <a:p>
            <a:pPr fontAlgn="auto">
              <a:spcAft>
                <a:spcPts val="0"/>
              </a:spcAft>
              <a:buFont typeface="Wingdings 3" charset="2"/>
              <a:buChar char=""/>
              <a:defRPr/>
            </a:pPr>
            <a:r>
              <a:rPr lang="fr-FR" sz="3200" b="1" dirty="0">
                <a:solidFill>
                  <a:schemeClr val="accent1">
                    <a:lumMod val="75000"/>
                  </a:schemeClr>
                </a:solidFill>
                <a:latin typeface="Calibri" panose="020F0502020204030204" pitchFamily="34" charset="0"/>
              </a:rPr>
              <a:t>OV2 :</a:t>
            </a:r>
            <a:r>
              <a:rPr lang="fr-FR" sz="3200" b="1" dirty="0">
                <a:solidFill>
                  <a:schemeClr val="tx1">
                    <a:lumMod val="75000"/>
                    <a:lumOff val="25000"/>
                  </a:schemeClr>
                </a:solidFill>
                <a:latin typeface="Calibri" panose="020F0502020204030204" pitchFamily="34" charset="0"/>
              </a:rPr>
              <a:t> </a:t>
            </a:r>
            <a:r>
              <a:rPr lang="fr-FR" sz="3200" dirty="0">
                <a:solidFill>
                  <a:schemeClr val="tx1">
                    <a:lumMod val="75000"/>
                    <a:lumOff val="25000"/>
                  </a:schemeClr>
                </a:solidFill>
                <a:latin typeface="Calibri" panose="020F0502020204030204" pitchFamily="34" charset="0"/>
              </a:rPr>
              <a:t>Adapter ses équilibres et ses déplacements à des environnements et contraintes variés</a:t>
            </a:r>
          </a:p>
          <a:p>
            <a:pPr fontAlgn="auto">
              <a:spcAft>
                <a:spcPts val="0"/>
              </a:spcAft>
              <a:buFont typeface="Wingdings 3" charset="2"/>
              <a:buChar char=""/>
              <a:defRPr/>
            </a:pPr>
            <a:r>
              <a:rPr lang="fr-FR" sz="3200" b="1" dirty="0">
                <a:solidFill>
                  <a:schemeClr val="accent1">
                    <a:lumMod val="75000"/>
                  </a:schemeClr>
                </a:solidFill>
                <a:latin typeface="Calibri" panose="020F0502020204030204" pitchFamily="34" charset="0"/>
              </a:rPr>
              <a:t>OV3 :</a:t>
            </a:r>
            <a:r>
              <a:rPr lang="fr-FR" sz="3200" b="1" dirty="0">
                <a:solidFill>
                  <a:schemeClr val="tx1">
                    <a:lumMod val="75000"/>
                    <a:lumOff val="25000"/>
                  </a:schemeClr>
                </a:solidFill>
                <a:latin typeface="Calibri" panose="020F0502020204030204" pitchFamily="34" charset="0"/>
              </a:rPr>
              <a:t> </a:t>
            </a:r>
            <a:r>
              <a:rPr lang="fr-FR" sz="3200" dirty="0">
                <a:solidFill>
                  <a:schemeClr val="tx1">
                    <a:lumMod val="75000"/>
                    <a:lumOff val="25000"/>
                  </a:schemeClr>
                </a:solidFill>
                <a:latin typeface="Calibri" panose="020F0502020204030204" pitchFamily="34" charset="0"/>
              </a:rPr>
              <a:t>Communiquer avec les autres au travers d’actions à visée expressive ou artistique</a:t>
            </a:r>
          </a:p>
          <a:p>
            <a:pPr fontAlgn="auto">
              <a:spcAft>
                <a:spcPts val="0"/>
              </a:spcAft>
              <a:buFont typeface="Wingdings 3" charset="2"/>
              <a:buChar char=""/>
              <a:defRPr/>
            </a:pPr>
            <a:r>
              <a:rPr lang="fr-FR" sz="3200" b="1" dirty="0">
                <a:solidFill>
                  <a:schemeClr val="accent1">
                    <a:lumMod val="75000"/>
                  </a:schemeClr>
                </a:solidFill>
                <a:latin typeface="Calibri" panose="020F0502020204030204" pitchFamily="34" charset="0"/>
              </a:rPr>
              <a:t>OV4 :</a:t>
            </a:r>
            <a:r>
              <a:rPr lang="fr-FR" sz="3200" b="1" dirty="0">
                <a:solidFill>
                  <a:schemeClr val="tx1">
                    <a:lumMod val="75000"/>
                    <a:lumOff val="25000"/>
                  </a:schemeClr>
                </a:solidFill>
                <a:latin typeface="Calibri" panose="020F0502020204030204" pitchFamily="34" charset="0"/>
              </a:rPr>
              <a:t> </a:t>
            </a:r>
            <a:r>
              <a:rPr lang="fr-FR" sz="3200" dirty="0">
                <a:solidFill>
                  <a:schemeClr val="tx1">
                    <a:lumMod val="75000"/>
                    <a:lumOff val="25000"/>
                  </a:schemeClr>
                </a:solidFill>
                <a:latin typeface="Calibri" panose="020F0502020204030204" pitchFamily="34" charset="0"/>
              </a:rPr>
              <a:t>Collaborer, coopérer, s’opposer</a:t>
            </a:r>
          </a:p>
          <a:p>
            <a:pPr fontAlgn="auto">
              <a:spcAft>
                <a:spcPts val="0"/>
              </a:spcAft>
              <a:buFont typeface="Wingdings 3" charset="2"/>
              <a:buChar char=""/>
              <a:defRPr/>
            </a:pPr>
            <a:endParaRPr lang="fr-FR" sz="3200" dirty="0">
              <a:solidFill>
                <a:schemeClr val="tx1">
                  <a:lumMod val="75000"/>
                  <a:lumOff val="25000"/>
                </a:schemeClr>
              </a:solidFill>
              <a:latin typeface="Calibri" panose="020F0502020204030204" pitchFamily="34" charset="0"/>
            </a:endParaRPr>
          </a:p>
          <a:p>
            <a:pPr marL="0" indent="0" algn="r" fontAlgn="auto">
              <a:spcAft>
                <a:spcPts val="0"/>
              </a:spcAft>
              <a:buNone/>
              <a:defRPr/>
            </a:pPr>
            <a:r>
              <a:rPr lang="fr-FR" sz="3200" dirty="0">
                <a:solidFill>
                  <a:schemeClr val="tx1">
                    <a:lumMod val="75000"/>
                    <a:lumOff val="25000"/>
                  </a:schemeClr>
                </a:solidFill>
                <a:latin typeface="Calibri" panose="020F0502020204030204" pitchFamily="34" charset="0"/>
              </a:rPr>
              <a:t>BO du 24/06/2021</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01825" y="207963"/>
            <a:ext cx="9593263" cy="1281112"/>
          </a:xfrm>
        </p:spPr>
        <p:txBody>
          <a:bodyPr rtlCol="0">
            <a:noAutofit/>
          </a:bodyPr>
          <a:lstStyle/>
          <a:p>
            <a:pPr algn="ctr" fontAlgn="auto">
              <a:spcAft>
                <a:spcPts val="0"/>
              </a:spcAft>
              <a:defRPr/>
            </a:pPr>
            <a:r>
              <a:rPr lang="fr-FR" b="1" dirty="0">
                <a:solidFill>
                  <a:schemeClr val="tx2"/>
                </a:solidFill>
              </a:rPr>
              <a:t>En élémentaire </a:t>
            </a:r>
            <a:r>
              <a:rPr lang="fr-FR" b="1" dirty="0">
                <a:solidFill>
                  <a:schemeClr val="accent1">
                    <a:lumMod val="75000"/>
                  </a:schemeClr>
                </a:solidFill>
              </a:rPr>
              <a:t>4 champs d’apprentissage (CA) complémentaires : </a:t>
            </a:r>
          </a:p>
        </p:txBody>
      </p:sp>
      <p:sp>
        <p:nvSpPr>
          <p:cNvPr id="3" name="Espace réservé du contenu 2"/>
          <p:cNvSpPr>
            <a:spLocks noGrp="1"/>
          </p:cNvSpPr>
          <p:nvPr>
            <p:ph idx="1"/>
          </p:nvPr>
        </p:nvSpPr>
        <p:spPr>
          <a:xfrm>
            <a:off x="1773237" y="1489075"/>
            <a:ext cx="9850438" cy="5616575"/>
          </a:xfrm>
        </p:spPr>
        <p:txBody>
          <a:bodyPr rtlCol="0">
            <a:noAutofit/>
          </a:bodyPr>
          <a:lstStyle/>
          <a:p>
            <a:pPr lvl="1" fontAlgn="auto">
              <a:spcAft>
                <a:spcPts val="0"/>
              </a:spcAft>
              <a:buClr>
                <a:schemeClr val="accent1">
                  <a:lumMod val="75000"/>
                </a:schemeClr>
              </a:buClr>
              <a:buFont typeface="Wingdings 3" charset="2"/>
              <a:buChar char=""/>
              <a:defRPr/>
            </a:pPr>
            <a:r>
              <a:rPr lang="fr-FR" sz="3200" b="1" dirty="0">
                <a:solidFill>
                  <a:schemeClr val="accent1">
                    <a:lumMod val="75000"/>
                  </a:schemeClr>
                </a:solidFill>
                <a:latin typeface="Calibri" panose="020F0502020204030204" pitchFamily="34" charset="0"/>
              </a:rPr>
              <a:t>CA1 :</a:t>
            </a:r>
            <a:r>
              <a:rPr lang="fr-FR" sz="3200" b="1" dirty="0">
                <a:solidFill>
                  <a:schemeClr val="tx1">
                    <a:lumMod val="75000"/>
                    <a:lumOff val="25000"/>
                  </a:schemeClr>
                </a:solidFill>
                <a:latin typeface="Calibri" panose="020F0502020204030204" pitchFamily="34" charset="0"/>
              </a:rPr>
              <a:t> </a:t>
            </a:r>
            <a:r>
              <a:rPr lang="fr-FR" sz="3200" dirty="0">
                <a:solidFill>
                  <a:schemeClr val="tx1">
                    <a:lumMod val="75000"/>
                    <a:lumOff val="25000"/>
                  </a:schemeClr>
                </a:solidFill>
                <a:latin typeface="Calibri" panose="020F0502020204030204" pitchFamily="34" charset="0"/>
              </a:rPr>
              <a:t>Produire une performance optimale, mesurable à une échéance donnée</a:t>
            </a:r>
          </a:p>
          <a:p>
            <a:pPr lvl="1" fontAlgn="auto">
              <a:spcAft>
                <a:spcPts val="0"/>
              </a:spcAft>
              <a:buClr>
                <a:schemeClr val="accent1">
                  <a:lumMod val="75000"/>
                </a:schemeClr>
              </a:buClr>
              <a:buFont typeface="Wingdings 3" charset="2"/>
              <a:buChar char=""/>
              <a:defRPr/>
            </a:pPr>
            <a:r>
              <a:rPr lang="fr-FR" sz="3200" b="1" dirty="0">
                <a:solidFill>
                  <a:schemeClr val="accent1">
                    <a:lumMod val="75000"/>
                  </a:schemeClr>
                </a:solidFill>
                <a:latin typeface="Calibri" panose="020F0502020204030204" pitchFamily="34" charset="0"/>
              </a:rPr>
              <a:t>CA2 </a:t>
            </a:r>
            <a:r>
              <a:rPr lang="fr-FR" sz="3200" b="1" dirty="0">
                <a:solidFill>
                  <a:schemeClr val="tx1">
                    <a:lumMod val="75000"/>
                    <a:lumOff val="25000"/>
                  </a:schemeClr>
                </a:solidFill>
                <a:latin typeface="Calibri" panose="020F0502020204030204" pitchFamily="34" charset="0"/>
              </a:rPr>
              <a:t>:</a:t>
            </a:r>
            <a:r>
              <a:rPr lang="fr-FR" sz="3200" dirty="0">
                <a:solidFill>
                  <a:schemeClr val="tx1">
                    <a:lumMod val="75000"/>
                    <a:lumOff val="25000"/>
                  </a:schemeClr>
                </a:solidFill>
                <a:latin typeface="Calibri" panose="020F0502020204030204" pitchFamily="34" charset="0"/>
              </a:rPr>
              <a:t> Adapter ses déplacements à des environnements variés </a:t>
            </a:r>
          </a:p>
          <a:p>
            <a:pPr lvl="1" fontAlgn="auto">
              <a:spcAft>
                <a:spcPts val="0"/>
              </a:spcAft>
              <a:buClr>
                <a:schemeClr val="accent1">
                  <a:lumMod val="75000"/>
                </a:schemeClr>
              </a:buClr>
              <a:buFont typeface="Wingdings 3" charset="2"/>
              <a:buChar char=""/>
              <a:defRPr/>
            </a:pPr>
            <a:r>
              <a:rPr lang="fr-FR" sz="3200" b="1" dirty="0">
                <a:solidFill>
                  <a:schemeClr val="accent1">
                    <a:lumMod val="75000"/>
                  </a:schemeClr>
                </a:solidFill>
                <a:latin typeface="Calibri" panose="020F0502020204030204" pitchFamily="34" charset="0"/>
              </a:rPr>
              <a:t>CA3 :</a:t>
            </a:r>
            <a:r>
              <a:rPr lang="fr-FR" sz="3200" dirty="0">
                <a:solidFill>
                  <a:schemeClr val="accent1">
                    <a:lumMod val="75000"/>
                  </a:schemeClr>
                </a:solidFill>
                <a:latin typeface="Calibri" panose="020F0502020204030204" pitchFamily="34" charset="0"/>
              </a:rPr>
              <a:t> </a:t>
            </a:r>
            <a:r>
              <a:rPr lang="fr-FR" sz="3200" dirty="0">
                <a:solidFill>
                  <a:schemeClr val="tx1">
                    <a:lumMod val="75000"/>
                    <a:lumOff val="25000"/>
                  </a:schemeClr>
                </a:solidFill>
                <a:latin typeface="Calibri" panose="020F0502020204030204" pitchFamily="34" charset="0"/>
              </a:rPr>
              <a:t>S’exprimer devant les autres par une prestation artistique et/ou acrobatique </a:t>
            </a:r>
          </a:p>
          <a:p>
            <a:pPr lvl="1" fontAlgn="auto">
              <a:spcAft>
                <a:spcPts val="0"/>
              </a:spcAft>
              <a:buClr>
                <a:schemeClr val="accent1">
                  <a:lumMod val="75000"/>
                </a:schemeClr>
              </a:buClr>
              <a:buFont typeface="Wingdings 3" charset="2"/>
              <a:buChar char=""/>
              <a:defRPr/>
            </a:pPr>
            <a:r>
              <a:rPr lang="fr-FR" sz="3200" b="1" dirty="0">
                <a:solidFill>
                  <a:schemeClr val="accent1">
                    <a:lumMod val="75000"/>
                  </a:schemeClr>
                </a:solidFill>
                <a:latin typeface="Calibri" panose="020F0502020204030204" pitchFamily="34" charset="0"/>
              </a:rPr>
              <a:t>CA4 : </a:t>
            </a:r>
            <a:r>
              <a:rPr lang="fr-FR" sz="3200" dirty="0">
                <a:solidFill>
                  <a:schemeClr val="tx1">
                    <a:lumMod val="75000"/>
                    <a:lumOff val="25000"/>
                  </a:schemeClr>
                </a:solidFill>
                <a:latin typeface="Calibri" panose="020F0502020204030204" pitchFamily="34" charset="0"/>
              </a:rPr>
              <a:t>Conduire et maitriser un affrontement collectif ou interindividuel</a:t>
            </a:r>
          </a:p>
          <a:p>
            <a:pPr marL="0" lvl="0" indent="0" algn="r" fontAlgn="auto">
              <a:spcAft>
                <a:spcPts val="0"/>
              </a:spcAft>
              <a:buClr>
                <a:srgbClr val="99CB38"/>
              </a:buClr>
              <a:buNone/>
              <a:defRPr/>
            </a:pPr>
            <a:r>
              <a:rPr lang="fr-FR" sz="3200" dirty="0">
                <a:solidFill>
                  <a:prstClr val="black">
                    <a:lumMod val="75000"/>
                    <a:lumOff val="25000"/>
                  </a:prstClr>
                </a:solidFill>
                <a:latin typeface="Calibri" panose="020F0502020204030204" pitchFamily="34" charset="0"/>
              </a:rPr>
              <a:t>BO du 24/06/2021</a:t>
            </a:r>
          </a:p>
          <a:p>
            <a:pPr fontAlgn="auto">
              <a:spcAft>
                <a:spcPts val="0"/>
              </a:spcAft>
              <a:buFont typeface="Wingdings 3" charset="2"/>
              <a:buChar char=""/>
              <a:defRPr/>
            </a:pPr>
            <a:endParaRPr lang="fr-FR" sz="3200" dirty="0">
              <a:solidFill>
                <a:schemeClr val="tx1">
                  <a:lumMod val="75000"/>
                  <a:lumOff val="25000"/>
                </a:schemeClr>
              </a:solidFill>
              <a:latin typeface="Calibri" panose="020F0502020204030204" pitchFamily="34" charset="0"/>
            </a:endParaRPr>
          </a:p>
        </p:txBody>
      </p:sp>
    </p:spTree>
    <p:extLst>
      <p:ext uri="{BB962C8B-B14F-4D97-AF65-F5344CB8AC3E}">
        <p14:creationId xmlns:p14="http://schemas.microsoft.com/office/powerpoint/2010/main" val="15947179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92925" y="624110"/>
            <a:ext cx="8911687" cy="1971172"/>
          </a:xfrm>
        </p:spPr>
        <p:txBody>
          <a:bodyPr/>
          <a:lstStyle/>
          <a:p>
            <a:r>
              <a:rPr lang="fr-FR" b="1" dirty="0">
                <a:solidFill>
                  <a:srgbClr val="99CB38">
                    <a:lumMod val="75000"/>
                  </a:srgbClr>
                </a:solidFill>
              </a:rPr>
              <a:t>Des champs d’apprentissage </a:t>
            </a:r>
            <a:r>
              <a:rPr lang="fr-FR" b="1" dirty="0">
                <a:solidFill>
                  <a:srgbClr val="455F51"/>
                </a:solidFill>
              </a:rPr>
              <a:t>pour construire des compétences intégrant des dimensions :</a:t>
            </a:r>
            <a:r>
              <a:rPr lang="fr-FR" b="1" dirty="0">
                <a:solidFill>
                  <a:srgbClr val="99CB38">
                    <a:lumMod val="75000"/>
                  </a:srgbClr>
                </a:solidFill>
              </a:rPr>
              <a:t> </a:t>
            </a:r>
            <a:endParaRPr lang="fr-FR" dirty="0"/>
          </a:p>
        </p:txBody>
      </p:sp>
      <p:sp>
        <p:nvSpPr>
          <p:cNvPr id="3" name="Espace réservé du contenu 2"/>
          <p:cNvSpPr>
            <a:spLocks noGrp="1"/>
          </p:cNvSpPr>
          <p:nvPr>
            <p:ph idx="1"/>
          </p:nvPr>
        </p:nvSpPr>
        <p:spPr>
          <a:xfrm>
            <a:off x="2589212" y="2474259"/>
            <a:ext cx="8915400" cy="2710822"/>
          </a:xfrm>
        </p:spPr>
        <p:txBody>
          <a:bodyPr/>
          <a:lstStyle/>
          <a:p>
            <a:r>
              <a:rPr lang="fr-FR" sz="4800" dirty="0">
                <a:solidFill>
                  <a:srgbClr val="002060"/>
                </a:solidFill>
              </a:rPr>
              <a:t>Motrices</a:t>
            </a:r>
          </a:p>
          <a:p>
            <a:r>
              <a:rPr lang="fr-FR" sz="4800" dirty="0">
                <a:solidFill>
                  <a:srgbClr val="002060"/>
                </a:solidFill>
              </a:rPr>
              <a:t>Méthodologiques</a:t>
            </a:r>
          </a:p>
          <a:p>
            <a:r>
              <a:rPr lang="fr-FR" sz="4800">
                <a:solidFill>
                  <a:srgbClr val="002060"/>
                </a:solidFill>
              </a:rPr>
              <a:t>Sociales</a:t>
            </a:r>
            <a:endParaRPr lang="fr-FR" sz="4800" dirty="0">
              <a:solidFill>
                <a:srgbClr val="002060"/>
              </a:solidFill>
            </a:endParaRPr>
          </a:p>
        </p:txBody>
      </p:sp>
      <p:sp>
        <p:nvSpPr>
          <p:cNvPr id="4" name="Rectangle 3"/>
          <p:cNvSpPr/>
          <p:nvPr/>
        </p:nvSpPr>
        <p:spPr>
          <a:xfrm>
            <a:off x="1547570" y="5489993"/>
            <a:ext cx="9957042" cy="646331"/>
          </a:xfrm>
          <a:prstGeom prst="rect">
            <a:avLst/>
          </a:prstGeom>
        </p:spPr>
        <p:txBody>
          <a:bodyPr wrap="square">
            <a:spAutoFit/>
          </a:bodyPr>
          <a:lstStyle/>
          <a:p>
            <a:r>
              <a:rPr lang="fr-FR" sz="3600" dirty="0">
                <a:solidFill>
                  <a:srgbClr val="FF0000"/>
                </a:solidFill>
              </a:rPr>
              <a:t>en s’appuyant sur des APSA diversifiées.</a:t>
            </a:r>
            <a:endParaRPr lang="fr-FR" sz="3600" dirty="0"/>
          </a:p>
        </p:txBody>
      </p:sp>
    </p:spTree>
    <p:extLst>
      <p:ext uri="{BB962C8B-B14F-4D97-AF65-F5344CB8AC3E}">
        <p14:creationId xmlns:p14="http://schemas.microsoft.com/office/powerpoint/2010/main" val="30182638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2100262" y="70024"/>
            <a:ext cx="9928606" cy="6189108"/>
          </a:xfrm>
          <a:prstGeom prst="rect">
            <a:avLst/>
          </a:prstGeom>
        </p:spPr>
      </p:pic>
      <p:sp>
        <p:nvSpPr>
          <p:cNvPr id="2" name="Rectangle 1">
            <a:extLst>
              <a:ext uri="{FF2B5EF4-FFF2-40B4-BE49-F238E27FC236}">
                <a16:creationId xmlns:a16="http://schemas.microsoft.com/office/drawing/2014/main" id="{B23009BD-F435-4019-B0B3-F769F7F6E219}"/>
              </a:ext>
            </a:extLst>
          </p:cNvPr>
          <p:cNvSpPr/>
          <p:nvPr/>
        </p:nvSpPr>
        <p:spPr>
          <a:xfrm>
            <a:off x="1722782" y="6259132"/>
            <a:ext cx="8044070" cy="646331"/>
          </a:xfrm>
          <a:prstGeom prst="rect">
            <a:avLst/>
          </a:prstGeom>
        </p:spPr>
        <p:txBody>
          <a:bodyPr wrap="square">
            <a:spAutoFit/>
          </a:bodyPr>
          <a:lstStyle/>
          <a:p>
            <a:r>
              <a:rPr lang="fr-FR" dirty="0">
                <a:hlinkClick r:id="rId3"/>
              </a:rPr>
              <a:t>http://www.circ-ien-andolsheim.ac-strasbourg.fr/spip.php?article259</a:t>
            </a:r>
            <a:endParaRPr lang="fr-FR" dirty="0"/>
          </a:p>
          <a:p>
            <a:endParaRPr lang="fr-FR" dirty="0"/>
          </a:p>
        </p:txBody>
      </p:sp>
    </p:spTree>
    <p:extLst>
      <p:ext uri="{BB962C8B-B14F-4D97-AF65-F5344CB8AC3E}">
        <p14:creationId xmlns:p14="http://schemas.microsoft.com/office/powerpoint/2010/main" val="35232622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E6750982-ED7A-44C8-A6EF-31C203D8C047}"/>
              </a:ext>
            </a:extLst>
          </p:cNvPr>
          <p:cNvPicPr>
            <a:picLocks noChangeAspect="1"/>
          </p:cNvPicPr>
          <p:nvPr/>
        </p:nvPicPr>
        <p:blipFill>
          <a:blip r:embed="rId2"/>
          <a:stretch>
            <a:fillRect/>
          </a:stretch>
        </p:blipFill>
        <p:spPr>
          <a:xfrm>
            <a:off x="572831" y="451261"/>
            <a:ext cx="11290618" cy="5436224"/>
          </a:xfrm>
          <a:prstGeom prst="rect">
            <a:avLst/>
          </a:prstGeom>
        </p:spPr>
      </p:pic>
      <p:sp>
        <p:nvSpPr>
          <p:cNvPr id="2" name="Rectangle 1">
            <a:extLst>
              <a:ext uri="{FF2B5EF4-FFF2-40B4-BE49-F238E27FC236}">
                <a16:creationId xmlns:a16="http://schemas.microsoft.com/office/drawing/2014/main" id="{FBE8DE3E-59C8-4A51-8685-4D444C092108}"/>
              </a:ext>
            </a:extLst>
          </p:cNvPr>
          <p:cNvSpPr/>
          <p:nvPr/>
        </p:nvSpPr>
        <p:spPr>
          <a:xfrm>
            <a:off x="1457738" y="5945074"/>
            <a:ext cx="9236765" cy="646331"/>
          </a:xfrm>
          <a:prstGeom prst="rect">
            <a:avLst/>
          </a:prstGeom>
        </p:spPr>
        <p:txBody>
          <a:bodyPr wrap="square">
            <a:spAutoFit/>
          </a:bodyPr>
          <a:lstStyle/>
          <a:p>
            <a:r>
              <a:rPr lang="fr-FR" dirty="0">
                <a:hlinkClick r:id="rId3"/>
              </a:rPr>
              <a:t>https://eduscol.education.fr/259/education-physique-et-sportive-cycle-3</a:t>
            </a:r>
            <a:endParaRPr lang="fr-FR" dirty="0"/>
          </a:p>
          <a:p>
            <a:endParaRPr lang="fr-FR" dirty="0"/>
          </a:p>
        </p:txBody>
      </p:sp>
    </p:spTree>
    <p:extLst>
      <p:ext uri="{BB962C8B-B14F-4D97-AF65-F5344CB8AC3E}">
        <p14:creationId xmlns:p14="http://schemas.microsoft.com/office/powerpoint/2010/main" val="3590732983"/>
      </p:ext>
    </p:extLst>
  </p:cSld>
  <p:clrMapOvr>
    <a:masterClrMapping/>
  </p:clrMapOvr>
</p:sld>
</file>

<file path=ppt/theme/theme1.xml><?xml version="1.0" encoding="utf-8"?>
<a:theme xmlns:a="http://schemas.openxmlformats.org/drawingml/2006/main" name="Brin">
  <a:themeElements>
    <a:clrScheme name="Vert jaune">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Brin">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ri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618</TotalTime>
  <Words>1584</Words>
  <Application>Microsoft Office PowerPoint</Application>
  <PresentationFormat>Grand écran</PresentationFormat>
  <Paragraphs>150</Paragraphs>
  <Slides>27</Slides>
  <Notes>4</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27</vt:i4>
      </vt:variant>
    </vt:vector>
  </HeadingPairs>
  <TitlesOfParts>
    <vt:vector size="33" baseType="lpstr">
      <vt:lpstr>Arial</vt:lpstr>
      <vt:lpstr>Calibri</vt:lpstr>
      <vt:lpstr>Century Gothic</vt:lpstr>
      <vt:lpstr>Wingdings</vt:lpstr>
      <vt:lpstr>Wingdings 3</vt:lpstr>
      <vt:lpstr>Brin</vt:lpstr>
      <vt:lpstr>Circulaire de rentrée 2023 </vt:lpstr>
      <vt:lpstr>Note de service du 4-7-2023</vt:lpstr>
      <vt:lpstr>Note de service du 4-7-2023</vt:lpstr>
      <vt:lpstr>Note de service du 4-7-2023</vt:lpstr>
      <vt:lpstr>4 objectifs d’apprentissage en maternelle : </vt:lpstr>
      <vt:lpstr>En élémentaire 4 champs d’apprentissage (CA) complémentaires : </vt:lpstr>
      <vt:lpstr>Des champs d’apprentissage pour construire des compétences intégrant des dimensions : </vt:lpstr>
      <vt:lpstr>Présentation PowerPoint</vt:lpstr>
      <vt:lpstr>Présentation PowerPoint</vt:lpstr>
      <vt:lpstr>Des Croisements entre enseignements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L’EPS : ses finalités</dc:title>
  <dc:creator>Metz Catherine</dc:creator>
  <cp:lastModifiedBy>Régis REINLEN</cp:lastModifiedBy>
  <cp:revision>98</cp:revision>
  <cp:lastPrinted>2016-05-17T13:22:55Z</cp:lastPrinted>
  <dcterms:created xsi:type="dcterms:W3CDTF">2016-03-16T08:51:05Z</dcterms:created>
  <dcterms:modified xsi:type="dcterms:W3CDTF">2023-07-07T13:30:50Z</dcterms:modified>
</cp:coreProperties>
</file>