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3.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4.xml" ContentType="application/vnd.openxmlformats-officedocument.theme+xml"/>
  <Override PartName="/ppt/slideLayouts/slideLayout19.xml" ContentType="application/vnd.openxmlformats-officedocument.presentationml.slideLayout+xml"/>
  <Override PartName="/ppt/theme/theme5.xml" ContentType="application/vnd.openxmlformats-officedocument.theme+xml"/>
  <Override PartName="/ppt/slideLayouts/slideLayout20.xml" ContentType="application/vnd.openxmlformats-officedocument.presentationml.slideLayout+xml"/>
  <Override PartName="/ppt/theme/theme6.xml" ContentType="application/vnd.openxmlformats-officedocument.theme+xml"/>
  <Override PartName="/ppt/slideLayouts/slideLayout21.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33" r:id="rId4"/>
    <p:sldMasterId id="2147483650" r:id="rId5"/>
    <p:sldMasterId id="2147483648" r:id="rId6"/>
    <p:sldMasterId id="2147483922" r:id="rId7"/>
    <p:sldMasterId id="2147483857" r:id="rId8"/>
    <p:sldMasterId id="2147483859" r:id="rId9"/>
    <p:sldMasterId id="2147483871" r:id="rId10"/>
  </p:sldMasterIdLst>
  <p:notesMasterIdLst>
    <p:notesMasterId r:id="rId28"/>
  </p:notesMasterIdLst>
  <p:handoutMasterIdLst>
    <p:handoutMasterId r:id="rId29"/>
  </p:handoutMasterIdLst>
  <p:sldIdLst>
    <p:sldId id="283" r:id="rId11"/>
    <p:sldId id="291" r:id="rId12"/>
    <p:sldId id="294" r:id="rId13"/>
    <p:sldId id="282" r:id="rId14"/>
    <p:sldId id="295" r:id="rId15"/>
    <p:sldId id="296" r:id="rId16"/>
    <p:sldId id="292" r:id="rId17"/>
    <p:sldId id="293" r:id="rId18"/>
    <p:sldId id="290" r:id="rId19"/>
    <p:sldId id="297" r:id="rId20"/>
    <p:sldId id="298" r:id="rId21"/>
    <p:sldId id="299" r:id="rId22"/>
    <p:sldId id="301" r:id="rId23"/>
    <p:sldId id="300" r:id="rId24"/>
    <p:sldId id="286" r:id="rId25"/>
    <p:sldId id="288" r:id="rId26"/>
    <p:sldId id="287" r:id="rId27"/>
  </p:sldIdLst>
  <p:sldSz cx="9144000" cy="6858000" type="screen4x3"/>
  <p:notesSz cx="6797675" cy="9926638"/>
  <p:defaultTextStyle>
    <a:defPPr>
      <a:defRPr lang="fr-FR"/>
    </a:defPPr>
    <a:lvl1pPr algn="l"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4110">
          <p15:clr>
            <a:srgbClr val="A4A3A4"/>
          </p15:clr>
        </p15:guide>
        <p15:guide id="2" pos="286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AE1E"/>
    <a:srgbClr val="DEEEF8"/>
    <a:srgbClr val="D5E3E9"/>
    <a:srgbClr val="D7E3E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9880" autoAdjust="0"/>
  </p:normalViewPr>
  <p:slideViewPr>
    <p:cSldViewPr showGuides="1">
      <p:cViewPr varScale="1">
        <p:scale>
          <a:sx n="107" d="100"/>
          <a:sy n="107" d="100"/>
        </p:scale>
        <p:origin x="114" y="144"/>
      </p:cViewPr>
      <p:guideLst>
        <p:guide orient="horz" pos="4110"/>
        <p:guide pos="2860"/>
      </p:guideLst>
    </p:cSldViewPr>
  </p:slideViewPr>
  <p:notesTextViewPr>
    <p:cViewPr>
      <p:scale>
        <a:sx n="100" d="100"/>
        <a:sy n="100" d="100"/>
      </p:scale>
      <p:origin x="0" y="0"/>
    </p:cViewPr>
  </p:notesTextViewPr>
  <p:sorterViewPr>
    <p:cViewPr>
      <p:scale>
        <a:sx n="66" d="100"/>
        <a:sy n="66" d="100"/>
      </p:scale>
      <p:origin x="0" y="0"/>
    </p:cViewPr>
  </p:sorterViewPr>
  <p:notesViewPr>
    <p:cSldViewPr showGuides="1">
      <p:cViewPr varScale="1">
        <p:scale>
          <a:sx n="78" d="100"/>
          <a:sy n="78" d="100"/>
        </p:scale>
        <p:origin x="-3366" y="-108"/>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 Type="http://schemas.openxmlformats.org/officeDocument/2006/relationships/customXml" Target="../customXml/item3.xml"/><Relationship Id="rId21" Type="http://schemas.openxmlformats.org/officeDocument/2006/relationships/slide" Target="slides/slide11.xml"/><Relationship Id="rId7" Type="http://schemas.openxmlformats.org/officeDocument/2006/relationships/slideMaster" Target="slideMasters/slideMaster4.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notesMaster" Target="notesMasters/notesMaster1.xml"/><Relationship Id="rId10" Type="http://schemas.openxmlformats.org/officeDocument/2006/relationships/slideMaster" Target="slideMasters/slideMaster7.xml"/><Relationship Id="rId19" Type="http://schemas.openxmlformats.org/officeDocument/2006/relationships/slide" Target="slides/slide9.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wrap="square" lIns="91440" tIns="45720" rIns="91440" bIns="45720" numCol="1" anchor="t" anchorCtr="0" compatLnSpc="1">
            <a:prstTxWarp prst="textNoShape">
              <a:avLst/>
            </a:prstTxWarp>
          </a:bodyPr>
          <a:lstStyle>
            <a:lvl1pPr>
              <a:defRPr sz="1200">
                <a:ea typeface="+mn-ea"/>
                <a:cs typeface="Arial" charset="0"/>
              </a:defRPr>
            </a:lvl1pPr>
          </a:lstStyle>
          <a:p>
            <a:pPr>
              <a:defRPr/>
            </a:pPr>
            <a:endParaRPr lang="fr-FR"/>
          </a:p>
        </p:txBody>
      </p:sp>
      <p:sp>
        <p:nvSpPr>
          <p:cNvPr id="3" name="Espace réservé de la date 2"/>
          <p:cNvSpPr>
            <a:spLocks noGrp="1"/>
          </p:cNvSpPr>
          <p:nvPr>
            <p:ph type="dt" sz="quarter" idx="1"/>
          </p:nvPr>
        </p:nvSpPr>
        <p:spPr>
          <a:xfrm>
            <a:off x="3850443" y="0"/>
            <a:ext cx="2945659" cy="496332"/>
          </a:xfrm>
          <a:prstGeom prst="rect">
            <a:avLst/>
          </a:prstGeom>
        </p:spPr>
        <p:txBody>
          <a:bodyPr vert="horz" wrap="square" lIns="91440" tIns="45720" rIns="91440" bIns="45720" numCol="1" anchor="t" anchorCtr="0" compatLnSpc="1">
            <a:prstTxWarp prst="textNoShape">
              <a:avLst/>
            </a:prstTxWarp>
          </a:bodyPr>
          <a:lstStyle>
            <a:lvl1pPr algn="r">
              <a:defRPr sz="1200">
                <a:cs typeface="Arial" charset="0"/>
              </a:defRPr>
            </a:lvl1pPr>
          </a:lstStyle>
          <a:p>
            <a:pPr>
              <a:defRPr/>
            </a:pPr>
            <a:fld id="{DF99A574-40E3-FC4B-BBA7-BFAD01A8BDF0}" type="datetime1">
              <a:rPr lang="fr-FR"/>
              <a:pPr>
                <a:defRPr/>
              </a:pPr>
              <a:t>05/12/2017</a:t>
            </a:fld>
            <a:endParaRPr lang="fr-FR"/>
          </a:p>
        </p:txBody>
      </p:sp>
      <p:sp>
        <p:nvSpPr>
          <p:cNvPr id="4" name="Espace réservé du pied de page 3"/>
          <p:cNvSpPr>
            <a:spLocks noGrp="1"/>
          </p:cNvSpPr>
          <p:nvPr>
            <p:ph type="ftr" sz="quarter" idx="2"/>
          </p:nvPr>
        </p:nvSpPr>
        <p:spPr>
          <a:xfrm>
            <a:off x="0" y="9428583"/>
            <a:ext cx="2945659" cy="496332"/>
          </a:xfrm>
          <a:prstGeom prst="rect">
            <a:avLst/>
          </a:prstGeom>
        </p:spPr>
        <p:txBody>
          <a:bodyPr vert="horz" wrap="square" lIns="91440" tIns="45720" rIns="91440" bIns="45720" numCol="1" anchor="b" anchorCtr="0" compatLnSpc="1">
            <a:prstTxWarp prst="textNoShape">
              <a:avLst/>
            </a:prstTxWarp>
          </a:bodyPr>
          <a:lstStyle>
            <a:lvl1pPr>
              <a:defRPr sz="1200">
                <a:ea typeface="+mn-ea"/>
                <a:cs typeface="Arial" charset="0"/>
              </a:defRPr>
            </a:lvl1pPr>
          </a:lstStyle>
          <a:p>
            <a:pPr>
              <a:defRPr/>
            </a:pPr>
            <a:endParaRPr lang="fr-FR"/>
          </a:p>
        </p:txBody>
      </p:sp>
      <p:sp>
        <p:nvSpPr>
          <p:cNvPr id="5" name="Espace réservé du numéro de diapositive 4"/>
          <p:cNvSpPr>
            <a:spLocks noGrp="1"/>
          </p:cNvSpPr>
          <p:nvPr>
            <p:ph type="sldNum" sz="quarter" idx="3"/>
          </p:nvPr>
        </p:nvSpPr>
        <p:spPr>
          <a:xfrm>
            <a:off x="3850443" y="9428583"/>
            <a:ext cx="2945659" cy="496332"/>
          </a:xfrm>
          <a:prstGeom prst="rect">
            <a:avLst/>
          </a:prstGeom>
        </p:spPr>
        <p:txBody>
          <a:bodyPr vert="horz" wrap="square" lIns="91440" tIns="45720" rIns="91440" bIns="45720" numCol="1" anchor="b" anchorCtr="0" compatLnSpc="1">
            <a:prstTxWarp prst="textNoShape">
              <a:avLst/>
            </a:prstTxWarp>
          </a:bodyPr>
          <a:lstStyle>
            <a:lvl1pPr algn="r">
              <a:defRPr sz="1200">
                <a:cs typeface="Arial" charset="0"/>
              </a:defRPr>
            </a:lvl1pPr>
          </a:lstStyle>
          <a:p>
            <a:pPr>
              <a:defRPr/>
            </a:pPr>
            <a:fld id="{111458FF-394F-264C-BE2B-684273EA80DA}" type="slidenum">
              <a:rPr lang="fr-FR"/>
              <a:pPr>
                <a:defRPr/>
              </a:pPr>
              <a:t>‹N°›</a:t>
            </a:fld>
            <a:endParaRPr lang="fr-FR"/>
          </a:p>
        </p:txBody>
      </p:sp>
    </p:spTree>
    <p:extLst>
      <p:ext uri="{BB962C8B-B14F-4D97-AF65-F5344CB8AC3E}">
        <p14:creationId xmlns:p14="http://schemas.microsoft.com/office/powerpoint/2010/main" val="2472543683"/>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bwMode="auto">
          <a:xfrm>
            <a:off x="0" y="0"/>
            <a:ext cx="2945659"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ea typeface="+mn-ea"/>
                <a:cs typeface="Arial" charset="0"/>
              </a:defRPr>
            </a:lvl1pPr>
          </a:lstStyle>
          <a:p>
            <a:pPr>
              <a:defRPr/>
            </a:pPr>
            <a:endParaRPr lang="fr-FR"/>
          </a:p>
        </p:txBody>
      </p:sp>
      <p:sp>
        <p:nvSpPr>
          <p:cNvPr id="76803" name="Rectangle 3"/>
          <p:cNvSpPr>
            <a:spLocks noGrp="1" noChangeArrowheads="1"/>
          </p:cNvSpPr>
          <p:nvPr>
            <p:ph type="dt" idx="1"/>
          </p:nvPr>
        </p:nvSpPr>
        <p:spPr bwMode="auto">
          <a:xfrm>
            <a:off x="3850443" y="0"/>
            <a:ext cx="2945659"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ea typeface="+mn-ea"/>
                <a:cs typeface="Arial" charset="0"/>
              </a:defRPr>
            </a:lvl1pPr>
          </a:lstStyle>
          <a:p>
            <a:pPr>
              <a:defRPr/>
            </a:pPr>
            <a:endParaRPr lang="fr-FR"/>
          </a:p>
        </p:txBody>
      </p:sp>
      <p:sp>
        <p:nvSpPr>
          <p:cNvPr id="26628"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76805" name="Rectangle 5"/>
          <p:cNvSpPr>
            <a:spLocks noGrp="1" noChangeArrowheads="1"/>
          </p:cNvSpPr>
          <p:nvPr>
            <p:ph type="body" sz="quarter" idx="3"/>
          </p:nvPr>
        </p:nvSpPr>
        <p:spPr bwMode="auto">
          <a:xfrm>
            <a:off x="679768" y="4715153"/>
            <a:ext cx="5438140" cy="44669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76806" name="Rectangle 6"/>
          <p:cNvSpPr>
            <a:spLocks noGrp="1" noChangeArrowheads="1"/>
          </p:cNvSpPr>
          <p:nvPr>
            <p:ph type="ftr" sz="quarter" idx="4"/>
          </p:nvPr>
        </p:nvSpPr>
        <p:spPr bwMode="auto">
          <a:xfrm>
            <a:off x="0" y="9428583"/>
            <a:ext cx="2945659"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ea typeface="+mn-ea"/>
                <a:cs typeface="Arial" charset="0"/>
              </a:defRPr>
            </a:lvl1pPr>
          </a:lstStyle>
          <a:p>
            <a:pPr>
              <a:defRPr/>
            </a:pPr>
            <a:endParaRPr lang="fr-FR" dirty="0"/>
          </a:p>
        </p:txBody>
      </p:sp>
      <p:sp>
        <p:nvSpPr>
          <p:cNvPr id="76807" name="Rectangle 7"/>
          <p:cNvSpPr>
            <a:spLocks noGrp="1" noChangeArrowheads="1"/>
          </p:cNvSpPr>
          <p:nvPr>
            <p:ph type="sldNum" sz="quarter" idx="5"/>
          </p:nvPr>
        </p:nvSpPr>
        <p:spPr bwMode="auto">
          <a:xfrm>
            <a:off x="3850443" y="9428583"/>
            <a:ext cx="2945659"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cs typeface="Arial" charset="0"/>
              </a:defRPr>
            </a:lvl1pPr>
          </a:lstStyle>
          <a:p>
            <a:pPr>
              <a:defRPr/>
            </a:pPr>
            <a:fld id="{6D63532B-4D00-B64E-826F-AA5D9CCD9A96}" type="slidenum">
              <a:rPr lang="fr-FR"/>
              <a:pPr>
                <a:defRPr/>
              </a:pPr>
              <a:t>‹N°›</a:t>
            </a:fld>
            <a:endParaRPr lang="fr-FR"/>
          </a:p>
        </p:txBody>
      </p:sp>
    </p:spTree>
    <p:extLst>
      <p:ext uri="{BB962C8B-B14F-4D97-AF65-F5344CB8AC3E}">
        <p14:creationId xmlns:p14="http://schemas.microsoft.com/office/powerpoint/2010/main" val="148644014"/>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Arial" charset="0"/>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Arial" charset="0"/>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Arial" charset="0"/>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Arial" charset="0"/>
        <a:cs typeface="Arial"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re vertical et texte">
    <p:spTree>
      <p:nvGrpSpPr>
        <p:cNvPr id="1" name=""/>
        <p:cNvGrpSpPr/>
        <p:nvPr/>
      </p:nvGrpSpPr>
      <p:grpSpPr>
        <a:xfrm>
          <a:off x="0" y="0"/>
          <a:ext cx="0" cy="0"/>
          <a:chOff x="0" y="0"/>
          <a:chExt cx="0" cy="0"/>
        </a:xfrm>
      </p:grpSpPr>
    </p:spTree>
    <p:extLst>
      <p:ext uri="{BB962C8B-B14F-4D97-AF65-F5344CB8AC3E}">
        <p14:creationId xmlns:p14="http://schemas.microsoft.com/office/powerpoint/2010/main" val="3361138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et modifiez le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D8806A2E-A71B-3646-8EA1-CABC2D832398}" type="datetimeFigureOut">
              <a:rPr lang="fr-FR"/>
              <a:pPr>
                <a:defRPr/>
              </a:pPr>
              <a:t>05/12/2017</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518F29D3-1C76-4B47-9AF8-E579DEFFE886}" type="slidenum">
              <a:rPr lang="fr-FR"/>
              <a:pPr>
                <a:defRPr/>
              </a:pPr>
              <a:t>‹N°›</a:t>
            </a:fld>
            <a:endParaRPr lang="fr-FR"/>
          </a:p>
        </p:txBody>
      </p:sp>
    </p:spTree>
    <p:extLst>
      <p:ext uri="{BB962C8B-B14F-4D97-AF65-F5344CB8AC3E}">
        <p14:creationId xmlns:p14="http://schemas.microsoft.com/office/powerpoint/2010/main" val="26368757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3"/>
          <p:cNvSpPr>
            <a:spLocks noGrp="1"/>
          </p:cNvSpPr>
          <p:nvPr>
            <p:ph type="dt" sz="half" idx="10"/>
          </p:nvPr>
        </p:nvSpPr>
        <p:spPr/>
        <p:txBody>
          <a:bodyPr/>
          <a:lstStyle>
            <a:lvl1pPr>
              <a:defRPr/>
            </a:lvl1pPr>
          </a:lstStyle>
          <a:p>
            <a:pPr>
              <a:defRPr/>
            </a:pPr>
            <a:fld id="{903A24CB-D6F1-8643-95A3-47ECF1E6268F}" type="datetimeFigureOut">
              <a:rPr lang="fr-FR"/>
              <a:pPr>
                <a:defRPr/>
              </a:pPr>
              <a:t>05/12/2017</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ECBD1E90-A6A3-1B4D-B1B0-F74DD12DB7FC}" type="slidenum">
              <a:rPr lang="fr-FR"/>
              <a:pPr>
                <a:defRPr/>
              </a:pPr>
              <a:t>‹N°›</a:t>
            </a:fld>
            <a:endParaRPr lang="fr-FR"/>
          </a:p>
        </p:txBody>
      </p:sp>
    </p:spTree>
    <p:extLst>
      <p:ext uri="{BB962C8B-B14F-4D97-AF65-F5344CB8AC3E}">
        <p14:creationId xmlns:p14="http://schemas.microsoft.com/office/powerpoint/2010/main" val="38789465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et modifiez le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3"/>
          <p:cNvSpPr>
            <a:spLocks noGrp="1"/>
          </p:cNvSpPr>
          <p:nvPr>
            <p:ph type="dt" sz="half" idx="10"/>
          </p:nvPr>
        </p:nvSpPr>
        <p:spPr/>
        <p:txBody>
          <a:bodyPr/>
          <a:lstStyle>
            <a:lvl1pPr>
              <a:defRPr/>
            </a:lvl1pPr>
          </a:lstStyle>
          <a:p>
            <a:pPr>
              <a:defRPr/>
            </a:pPr>
            <a:fld id="{DCACB222-8E41-8341-A8C7-6CB46685E7C0}" type="datetimeFigureOut">
              <a:rPr lang="fr-FR"/>
              <a:pPr>
                <a:defRPr/>
              </a:pPr>
              <a:t>05/12/2017</a:t>
            </a:fld>
            <a:endParaRPr lang="fr-FR"/>
          </a:p>
        </p:txBody>
      </p:sp>
      <p:sp>
        <p:nvSpPr>
          <p:cNvPr id="8" name="Espace réservé du pied de page 4"/>
          <p:cNvSpPr>
            <a:spLocks noGrp="1"/>
          </p:cNvSpPr>
          <p:nvPr>
            <p:ph type="ftr" sz="quarter" idx="11"/>
          </p:nvPr>
        </p:nvSpPr>
        <p:spPr/>
        <p:txBody>
          <a:bodyPr/>
          <a:lstStyle>
            <a:lvl1pPr>
              <a:defRPr/>
            </a:lvl1pPr>
          </a:lstStyle>
          <a:p>
            <a:pPr>
              <a:defRPr/>
            </a:pPr>
            <a:endParaRPr lang="fr-FR"/>
          </a:p>
        </p:txBody>
      </p:sp>
      <p:sp>
        <p:nvSpPr>
          <p:cNvPr id="9" name="Espace réservé du numéro de diapositive 5"/>
          <p:cNvSpPr>
            <a:spLocks noGrp="1"/>
          </p:cNvSpPr>
          <p:nvPr>
            <p:ph type="sldNum" sz="quarter" idx="12"/>
          </p:nvPr>
        </p:nvSpPr>
        <p:spPr/>
        <p:txBody>
          <a:bodyPr/>
          <a:lstStyle>
            <a:lvl1pPr>
              <a:defRPr/>
            </a:lvl1pPr>
          </a:lstStyle>
          <a:p>
            <a:pPr>
              <a:defRPr/>
            </a:pPr>
            <a:fld id="{8B537143-C883-644A-9AE2-CCED3EF46E82}" type="slidenum">
              <a:rPr lang="fr-FR"/>
              <a:pPr>
                <a:defRPr/>
              </a:pPr>
              <a:t>‹N°›</a:t>
            </a:fld>
            <a:endParaRPr lang="fr-FR"/>
          </a:p>
        </p:txBody>
      </p:sp>
    </p:spTree>
    <p:extLst>
      <p:ext uri="{BB962C8B-B14F-4D97-AF65-F5344CB8AC3E}">
        <p14:creationId xmlns:p14="http://schemas.microsoft.com/office/powerpoint/2010/main" val="1990531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e la date 3"/>
          <p:cNvSpPr>
            <a:spLocks noGrp="1"/>
          </p:cNvSpPr>
          <p:nvPr>
            <p:ph type="dt" sz="half" idx="10"/>
          </p:nvPr>
        </p:nvSpPr>
        <p:spPr/>
        <p:txBody>
          <a:bodyPr/>
          <a:lstStyle>
            <a:lvl1pPr>
              <a:defRPr/>
            </a:lvl1pPr>
          </a:lstStyle>
          <a:p>
            <a:pPr>
              <a:defRPr/>
            </a:pPr>
            <a:fld id="{ED867B97-EE23-614C-9E1C-1A7AA3A2D80E}" type="datetimeFigureOut">
              <a:rPr lang="fr-FR"/>
              <a:pPr>
                <a:defRPr/>
              </a:pPr>
              <a:t>05/12/2017</a:t>
            </a:fld>
            <a:endParaRPr lang="fr-FR"/>
          </a:p>
        </p:txBody>
      </p:sp>
      <p:sp>
        <p:nvSpPr>
          <p:cNvPr id="4" name="Espace réservé du pied de page 4"/>
          <p:cNvSpPr>
            <a:spLocks noGrp="1"/>
          </p:cNvSpPr>
          <p:nvPr>
            <p:ph type="ftr" sz="quarter" idx="11"/>
          </p:nvPr>
        </p:nvSpPr>
        <p:spPr/>
        <p:txBody>
          <a:bodyPr/>
          <a:lstStyle>
            <a:lvl1pPr>
              <a:defRPr/>
            </a:lvl1pPr>
          </a:lstStyle>
          <a:p>
            <a:pPr>
              <a:defRPr/>
            </a:pPr>
            <a:endParaRPr lang="fr-FR"/>
          </a:p>
        </p:txBody>
      </p:sp>
      <p:sp>
        <p:nvSpPr>
          <p:cNvPr id="5" name="Espace réservé du numéro de diapositive 5"/>
          <p:cNvSpPr>
            <a:spLocks noGrp="1"/>
          </p:cNvSpPr>
          <p:nvPr>
            <p:ph type="sldNum" sz="quarter" idx="12"/>
          </p:nvPr>
        </p:nvSpPr>
        <p:spPr/>
        <p:txBody>
          <a:bodyPr/>
          <a:lstStyle>
            <a:lvl1pPr>
              <a:defRPr/>
            </a:lvl1pPr>
          </a:lstStyle>
          <a:p>
            <a:pPr>
              <a:defRPr/>
            </a:pPr>
            <a:fld id="{CB212E33-BDC0-4640-BA5D-D3D2EEE57AB9}" type="slidenum">
              <a:rPr lang="fr-FR"/>
              <a:pPr>
                <a:defRPr/>
              </a:pPr>
              <a:t>‹N°›</a:t>
            </a:fld>
            <a:endParaRPr lang="fr-FR"/>
          </a:p>
        </p:txBody>
      </p:sp>
    </p:spTree>
    <p:extLst>
      <p:ext uri="{BB962C8B-B14F-4D97-AF65-F5344CB8AC3E}">
        <p14:creationId xmlns:p14="http://schemas.microsoft.com/office/powerpoint/2010/main" val="25567618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2EC69267-54A2-A94C-B123-A56DFE3302DA}" type="datetimeFigureOut">
              <a:rPr lang="fr-FR"/>
              <a:pPr>
                <a:defRPr/>
              </a:pPr>
              <a:t>05/12/2017</a:t>
            </a:fld>
            <a:endParaRPr lang="fr-FR"/>
          </a:p>
        </p:txBody>
      </p:sp>
      <p:sp>
        <p:nvSpPr>
          <p:cNvPr id="3" name="Espace réservé du pied de page 4"/>
          <p:cNvSpPr>
            <a:spLocks noGrp="1"/>
          </p:cNvSpPr>
          <p:nvPr>
            <p:ph type="ftr" sz="quarter" idx="11"/>
          </p:nvPr>
        </p:nvSpPr>
        <p:spPr/>
        <p:txBody>
          <a:bodyPr/>
          <a:lstStyle>
            <a:lvl1pPr>
              <a:defRPr/>
            </a:lvl1pPr>
          </a:lstStyle>
          <a:p>
            <a:pPr>
              <a:defRPr/>
            </a:pPr>
            <a:endParaRPr lang="fr-FR"/>
          </a:p>
        </p:txBody>
      </p:sp>
      <p:sp>
        <p:nvSpPr>
          <p:cNvPr id="4" name="Espace réservé du numéro de diapositive 5"/>
          <p:cNvSpPr>
            <a:spLocks noGrp="1"/>
          </p:cNvSpPr>
          <p:nvPr>
            <p:ph type="sldNum" sz="quarter" idx="12"/>
          </p:nvPr>
        </p:nvSpPr>
        <p:spPr/>
        <p:txBody>
          <a:bodyPr/>
          <a:lstStyle>
            <a:lvl1pPr>
              <a:defRPr/>
            </a:lvl1pPr>
          </a:lstStyle>
          <a:p>
            <a:pPr>
              <a:defRPr/>
            </a:pPr>
            <a:fld id="{6CF77F32-3F78-2649-862B-8649D017EC38}" type="slidenum">
              <a:rPr lang="fr-FR"/>
              <a:pPr>
                <a:defRPr/>
              </a:pPr>
              <a:t>‹N°›</a:t>
            </a:fld>
            <a:endParaRPr lang="fr-FR"/>
          </a:p>
        </p:txBody>
      </p:sp>
    </p:spTree>
    <p:extLst>
      <p:ext uri="{BB962C8B-B14F-4D97-AF65-F5344CB8AC3E}">
        <p14:creationId xmlns:p14="http://schemas.microsoft.com/office/powerpoint/2010/main" val="38480271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et modifiez le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C77DB898-D938-8345-AF40-9CA7B7829B2B}" type="datetimeFigureOut">
              <a:rPr lang="fr-FR"/>
              <a:pPr>
                <a:defRPr/>
              </a:pPr>
              <a:t>05/12/2017</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962F9F92-8FE3-CD43-95B6-C1121750AA9D}" type="slidenum">
              <a:rPr lang="fr-FR"/>
              <a:pPr>
                <a:defRPr/>
              </a:pPr>
              <a:t>‹N°›</a:t>
            </a:fld>
            <a:endParaRPr lang="fr-FR"/>
          </a:p>
        </p:txBody>
      </p:sp>
    </p:spTree>
    <p:extLst>
      <p:ext uri="{BB962C8B-B14F-4D97-AF65-F5344CB8AC3E}">
        <p14:creationId xmlns:p14="http://schemas.microsoft.com/office/powerpoint/2010/main" val="8786593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et modifiez le titre</a:t>
            </a:r>
            <a:endParaRPr lang="fr-F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527E04E5-9012-E244-B8B4-AFFD1903DC54}" type="datetimeFigureOut">
              <a:rPr lang="fr-FR"/>
              <a:pPr>
                <a:defRPr/>
              </a:pPr>
              <a:t>05/12/2017</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FEF30C11-3CAC-C242-AD6F-376C779C46A6}" type="slidenum">
              <a:rPr lang="fr-FR"/>
              <a:pPr>
                <a:defRPr/>
              </a:pPr>
              <a:t>‹N°›</a:t>
            </a:fld>
            <a:endParaRPr lang="fr-FR"/>
          </a:p>
        </p:txBody>
      </p:sp>
    </p:spTree>
    <p:extLst>
      <p:ext uri="{BB962C8B-B14F-4D97-AF65-F5344CB8AC3E}">
        <p14:creationId xmlns:p14="http://schemas.microsoft.com/office/powerpoint/2010/main" val="28689556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ADEC8A31-5CE1-3942-95E0-3F49CD35BFA5}" type="datetimeFigureOut">
              <a:rPr lang="fr-FR"/>
              <a:pPr>
                <a:defRPr/>
              </a:pPr>
              <a:t>05/12/2017</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78C790EB-8D80-E248-B718-9D0E4BE6478B}" type="slidenum">
              <a:rPr lang="fr-FR"/>
              <a:pPr>
                <a:defRPr/>
              </a:pPr>
              <a:t>‹N°›</a:t>
            </a:fld>
            <a:endParaRPr lang="fr-FR"/>
          </a:p>
        </p:txBody>
      </p:sp>
    </p:spTree>
    <p:extLst>
      <p:ext uri="{BB962C8B-B14F-4D97-AF65-F5344CB8AC3E}">
        <p14:creationId xmlns:p14="http://schemas.microsoft.com/office/powerpoint/2010/main" val="11600075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et modifiez le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E252BCB6-4F87-8340-B468-BC7DE8206279}" type="datetimeFigureOut">
              <a:rPr lang="fr-FR"/>
              <a:pPr>
                <a:defRPr/>
              </a:pPr>
              <a:t>05/12/2017</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A4226EC6-6E59-8B4E-AAE6-4993792A9B9E}" type="slidenum">
              <a:rPr lang="fr-FR"/>
              <a:pPr>
                <a:defRPr/>
              </a:pPr>
              <a:t>‹N°›</a:t>
            </a:fld>
            <a:endParaRPr lang="fr-FR"/>
          </a:p>
        </p:txBody>
      </p:sp>
    </p:spTree>
    <p:extLst>
      <p:ext uri="{BB962C8B-B14F-4D97-AF65-F5344CB8AC3E}">
        <p14:creationId xmlns:p14="http://schemas.microsoft.com/office/powerpoint/2010/main" val="34686110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74894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cxnSp>
        <p:nvCxnSpPr>
          <p:cNvPr id="3" name="Connecteur droit 2"/>
          <p:cNvCxnSpPr/>
          <p:nvPr userDrawn="1"/>
        </p:nvCxnSpPr>
        <p:spPr>
          <a:xfrm>
            <a:off x="2555875" y="6308725"/>
            <a:ext cx="6048375" cy="0"/>
          </a:xfrm>
          <a:prstGeom prst="line">
            <a:avLst/>
          </a:prstGeom>
          <a:ln w="6350" cmpd="sng">
            <a:solidFill>
              <a:srgbClr val="7F7F7F"/>
            </a:solidFill>
            <a:prstDash val="solid"/>
          </a:ln>
          <a:effectLst/>
        </p:spPr>
        <p:style>
          <a:lnRef idx="2">
            <a:schemeClr val="accent1"/>
          </a:lnRef>
          <a:fillRef idx="0">
            <a:schemeClr val="accent1"/>
          </a:fillRef>
          <a:effectRef idx="1">
            <a:schemeClr val="accent1"/>
          </a:effectRef>
          <a:fontRef idx="minor">
            <a:schemeClr val="tx1"/>
          </a:fontRef>
        </p:style>
      </p:cxnSp>
      <p:sp>
        <p:nvSpPr>
          <p:cNvPr id="5" name="Rectangle 3"/>
          <p:cNvSpPr>
            <a:spLocks noGrp="1" noChangeArrowheads="1"/>
          </p:cNvSpPr>
          <p:nvPr>
            <p:ph type="title"/>
          </p:nvPr>
        </p:nvSpPr>
        <p:spPr bwMode="gray">
          <a:xfrm>
            <a:off x="1331640" y="2060848"/>
            <a:ext cx="5761037" cy="504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lvl="0"/>
            <a:r>
              <a:rPr lang="fr-FR" dirty="0" smtClean="0"/>
              <a:t>Titre de la partie </a:t>
            </a:r>
            <a:endParaRPr lang="fr-FR" dirty="0"/>
          </a:p>
        </p:txBody>
      </p:sp>
      <p:sp>
        <p:nvSpPr>
          <p:cNvPr id="4" name="Rectangle 5"/>
          <p:cNvSpPr>
            <a:spLocks noGrp="1" noChangeArrowheads="1"/>
          </p:cNvSpPr>
          <p:nvPr>
            <p:ph type="ftr" sz="quarter" idx="10"/>
          </p:nvPr>
        </p:nvSpPr>
        <p:spPr/>
        <p:txBody>
          <a:bodyPr/>
          <a:lstStyle>
            <a:lvl1pPr algn="r">
              <a:defRPr sz="900">
                <a:solidFill>
                  <a:srgbClr val="6D83B0"/>
                </a:solidFill>
                <a:latin typeface="Calibri" charset="0"/>
                <a:cs typeface="Arial" charset="0"/>
              </a:defRPr>
            </a:lvl1pPr>
          </a:lstStyle>
          <a:p>
            <a:pPr>
              <a:defRPr/>
            </a:pPr>
            <a:endParaRPr lang="fr-FR"/>
          </a:p>
        </p:txBody>
      </p:sp>
    </p:spTree>
    <p:extLst>
      <p:ext uri="{BB962C8B-B14F-4D97-AF65-F5344CB8AC3E}">
        <p14:creationId xmlns:p14="http://schemas.microsoft.com/office/powerpoint/2010/main" val="21403968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re vertical et texte">
    <p:spTree>
      <p:nvGrpSpPr>
        <p:cNvPr id="1" name=""/>
        <p:cNvGrpSpPr/>
        <p:nvPr/>
      </p:nvGrpSpPr>
      <p:grpSpPr>
        <a:xfrm>
          <a:off x="0" y="0"/>
          <a:ext cx="0" cy="0"/>
          <a:chOff x="0" y="0"/>
          <a:chExt cx="0" cy="0"/>
        </a:xfrm>
      </p:grpSpPr>
      <p:sp>
        <p:nvSpPr>
          <p:cNvPr id="2" name="Espace réservé du numéro de diapositive 5"/>
          <p:cNvSpPr>
            <a:spLocks noGrp="1"/>
          </p:cNvSpPr>
          <p:nvPr>
            <p:ph type="sldNum" sz="quarter" idx="10"/>
          </p:nvPr>
        </p:nvSpPr>
        <p:spPr/>
        <p:txBody>
          <a:bodyPr/>
          <a:lstStyle>
            <a:lvl1pPr>
              <a:defRPr/>
            </a:lvl1pPr>
          </a:lstStyle>
          <a:p>
            <a:pPr>
              <a:defRPr/>
            </a:pPr>
            <a:r>
              <a:rPr lang="fr-FR"/>
              <a:t>Page </a:t>
            </a:r>
            <a:fld id="{85B7673A-C078-6840-8EB8-81D065602BAF}" type="slidenum">
              <a:rPr lang="fr-FR"/>
              <a:pPr>
                <a:defRPr/>
              </a:pPr>
              <a:t>‹N°›</a:t>
            </a:fld>
            <a:endParaRPr lang="fr-FR"/>
          </a:p>
        </p:txBody>
      </p:sp>
    </p:spTree>
    <p:extLst>
      <p:ext uri="{BB962C8B-B14F-4D97-AF65-F5344CB8AC3E}">
        <p14:creationId xmlns:p14="http://schemas.microsoft.com/office/powerpoint/2010/main" val="14114012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48615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dirty="0"/>
          </a:p>
        </p:txBody>
      </p:sp>
      <p:sp>
        <p:nvSpPr>
          <p:cNvPr id="3" name="Espace réservé du contenu 2"/>
          <p:cNvSpPr>
            <a:spLocks noGrp="1"/>
          </p:cNvSpPr>
          <p:nvPr>
            <p:ph idx="1"/>
          </p:nvPr>
        </p:nvSpPr>
        <p:spPr/>
        <p:txBody>
          <a:bodyPr/>
          <a:lstStyle>
            <a:lvl1pPr>
              <a:defRPr>
                <a:solidFill>
                  <a:srgbClr val="6D83B0"/>
                </a:solidFill>
              </a:defRPr>
            </a:lvl1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Tree>
    <p:extLst>
      <p:ext uri="{BB962C8B-B14F-4D97-AF65-F5344CB8AC3E}">
        <p14:creationId xmlns:p14="http://schemas.microsoft.com/office/powerpoint/2010/main" val="12145769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dirty="0"/>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4" name="Rectangle 5"/>
          <p:cNvSpPr>
            <a:spLocks noGrp="1" noChangeArrowheads="1"/>
          </p:cNvSpPr>
          <p:nvPr>
            <p:ph type="ftr" sz="quarter" idx="10"/>
          </p:nvPr>
        </p:nvSpPr>
        <p:spPr bwMode="gray">
          <a:xfrm>
            <a:off x="7956550" y="6408738"/>
            <a:ext cx="647700" cy="188912"/>
          </a:xfrm>
          <a:prstGeom prst="rect">
            <a:avLst/>
          </a:prstGeom>
          <a:ln>
            <a:miter lim="800000"/>
            <a:headEnd/>
            <a:tailEnd/>
          </a:ln>
        </p:spPr>
        <p:txBody>
          <a:bodyPr vert="horz" wrap="square" lIns="0" tIns="0" rIns="0" bIns="0" numCol="1" anchor="t" anchorCtr="0" compatLnSpc="1">
            <a:prstTxWarp prst="textNoShape">
              <a:avLst/>
            </a:prstTxWarp>
          </a:bodyPr>
          <a:lstStyle>
            <a:lvl1pPr algn="r">
              <a:defRPr sz="900">
                <a:solidFill>
                  <a:schemeClr val="accent1"/>
                </a:solidFill>
                <a:latin typeface="Calibri" charset="0"/>
                <a:cs typeface="Arial" charset="0"/>
              </a:defRPr>
            </a:lvl1pPr>
          </a:lstStyle>
          <a:p>
            <a:pPr>
              <a:defRPr/>
            </a:pPr>
            <a:endParaRPr lang="fr-FR"/>
          </a:p>
        </p:txBody>
      </p:sp>
    </p:spTree>
    <p:extLst>
      <p:ext uri="{BB962C8B-B14F-4D97-AF65-F5344CB8AC3E}">
        <p14:creationId xmlns:p14="http://schemas.microsoft.com/office/powerpoint/2010/main" val="17609875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dirty="0"/>
          </a:p>
        </p:txBody>
      </p:sp>
      <p:sp>
        <p:nvSpPr>
          <p:cNvPr id="3" name="Espace réservé du contenu 2"/>
          <p:cNvSpPr>
            <a:spLocks noGrp="1"/>
          </p:cNvSpPr>
          <p:nvPr>
            <p:ph sz="half" idx="1"/>
          </p:nvPr>
        </p:nvSpPr>
        <p:spPr>
          <a:xfrm>
            <a:off x="684213" y="1773238"/>
            <a:ext cx="3811587" cy="4248150"/>
          </a:xfrm>
        </p:spPr>
        <p:txBody>
          <a:bodyPr/>
          <a:lstStyle>
            <a:lvl1pPr>
              <a:defRPr sz="2000"/>
            </a:lvl1pPr>
            <a:lvl2pPr>
              <a:defRPr sz="2000"/>
            </a:lvl2pPr>
            <a:lvl3pPr>
              <a:defRPr sz="2000"/>
            </a:lvl3pPr>
            <a:lvl4pPr>
              <a:defRPr sz="1500"/>
            </a:lvl4pPr>
            <a:lvl5pPr>
              <a:defRPr sz="15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4" name="Espace réservé du contenu 3"/>
          <p:cNvSpPr>
            <a:spLocks noGrp="1"/>
          </p:cNvSpPr>
          <p:nvPr>
            <p:ph sz="half" idx="2"/>
          </p:nvPr>
        </p:nvSpPr>
        <p:spPr>
          <a:xfrm>
            <a:off x="4648200" y="1773238"/>
            <a:ext cx="3811588" cy="4248150"/>
          </a:xfrm>
        </p:spPr>
        <p:txBody>
          <a:bodyPr/>
          <a:lstStyle>
            <a:lvl1pPr>
              <a:defRPr sz="2000"/>
            </a:lvl1pPr>
            <a:lvl2pPr>
              <a:defRPr sz="2000"/>
            </a:lvl2pPr>
            <a:lvl3pPr>
              <a:defRPr sz="2000"/>
            </a:lvl3pPr>
            <a:lvl4pPr>
              <a:defRPr sz="1500"/>
            </a:lvl4pPr>
            <a:lvl5pPr>
              <a:defRPr sz="15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5" name="Espace réservé du pied de page 4"/>
          <p:cNvSpPr>
            <a:spLocks noGrp="1" noChangeArrowheads="1"/>
          </p:cNvSpPr>
          <p:nvPr>
            <p:ph type="ftr" sz="quarter" idx="10"/>
          </p:nvPr>
        </p:nvSpPr>
        <p:spPr bwMode="gray">
          <a:xfrm>
            <a:off x="7956550" y="6408738"/>
            <a:ext cx="647700" cy="188912"/>
          </a:xfrm>
          <a:prstGeom prst="rect">
            <a:avLst/>
          </a:prstGeom>
          <a:ln>
            <a:miter lim="800000"/>
            <a:headEnd/>
            <a:tailEnd/>
          </a:ln>
        </p:spPr>
        <p:txBody>
          <a:bodyPr vert="horz" wrap="square" lIns="0" tIns="0" rIns="0" bIns="0" numCol="1" anchor="t" anchorCtr="0" compatLnSpc="1">
            <a:prstTxWarp prst="textNoShape">
              <a:avLst/>
            </a:prstTxWarp>
          </a:bodyPr>
          <a:lstStyle>
            <a:lvl1pPr algn="r">
              <a:defRPr sz="900">
                <a:solidFill>
                  <a:schemeClr val="accent1"/>
                </a:solidFill>
                <a:latin typeface="Calibri" charset="0"/>
                <a:cs typeface="Arial" charset="0"/>
              </a:defRPr>
            </a:lvl1pPr>
          </a:lstStyle>
          <a:p>
            <a:pPr>
              <a:defRPr/>
            </a:pPr>
            <a:endParaRPr lang="fr-FR"/>
          </a:p>
        </p:txBody>
      </p:sp>
    </p:spTree>
    <p:extLst>
      <p:ext uri="{BB962C8B-B14F-4D97-AF65-F5344CB8AC3E}">
        <p14:creationId xmlns:p14="http://schemas.microsoft.com/office/powerpoint/2010/main" val="22211793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baseline="0"/>
            </a:lvl1pPr>
          </a:lstStyle>
          <a:p>
            <a:r>
              <a:rPr lang="fr-FR" smtClean="0"/>
              <a:t>Cliquez et modifiez le titre</a:t>
            </a:r>
            <a:endParaRPr lang="fr-FR" dirty="0"/>
          </a:p>
        </p:txBody>
      </p:sp>
      <p:sp>
        <p:nvSpPr>
          <p:cNvPr id="5" name="Espace réservé pour une image  2"/>
          <p:cNvSpPr>
            <a:spLocks noGrp="1"/>
          </p:cNvSpPr>
          <p:nvPr>
            <p:ph type="pic" idx="1"/>
          </p:nvPr>
        </p:nvSpPr>
        <p:spPr>
          <a:xfrm>
            <a:off x="1835696" y="2348880"/>
            <a:ext cx="5486400" cy="361074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dirty="0" smtClean="0"/>
          </a:p>
        </p:txBody>
      </p:sp>
      <p:sp>
        <p:nvSpPr>
          <p:cNvPr id="6" name="Espace réservé du texte 3"/>
          <p:cNvSpPr>
            <a:spLocks noGrp="1"/>
          </p:cNvSpPr>
          <p:nvPr>
            <p:ph type="body" sz="half" idx="2"/>
          </p:nvPr>
        </p:nvSpPr>
        <p:spPr>
          <a:xfrm>
            <a:off x="683568" y="1772816"/>
            <a:ext cx="5486400" cy="36004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dirty="0" smtClean="0"/>
              <a:t>Cliquez pour modifier les styles du texte du masque</a:t>
            </a:r>
          </a:p>
        </p:txBody>
      </p:sp>
      <p:sp>
        <p:nvSpPr>
          <p:cNvPr id="7" name="Rectangle 5"/>
          <p:cNvSpPr>
            <a:spLocks noGrp="1" noChangeArrowheads="1"/>
          </p:cNvSpPr>
          <p:nvPr>
            <p:ph type="ftr" sz="quarter" idx="10"/>
          </p:nvPr>
        </p:nvSpPr>
        <p:spPr bwMode="gray">
          <a:xfrm>
            <a:off x="7956550" y="6408738"/>
            <a:ext cx="647700" cy="188912"/>
          </a:xfrm>
          <a:prstGeom prst="rect">
            <a:avLst/>
          </a:prstGeom>
          <a:ln>
            <a:miter lim="800000"/>
            <a:headEnd/>
            <a:tailEnd/>
          </a:ln>
        </p:spPr>
        <p:txBody>
          <a:bodyPr vert="horz" wrap="square" lIns="0" tIns="0" rIns="0" bIns="0" numCol="1" anchor="t" anchorCtr="0" compatLnSpc="1">
            <a:prstTxWarp prst="textNoShape">
              <a:avLst/>
            </a:prstTxWarp>
          </a:bodyPr>
          <a:lstStyle>
            <a:lvl1pPr algn="r">
              <a:defRPr sz="900">
                <a:solidFill>
                  <a:schemeClr val="accent1"/>
                </a:solidFill>
                <a:latin typeface="Calibri" charset="0"/>
                <a:cs typeface="Arial" charset="0"/>
              </a:defRPr>
            </a:lvl1pPr>
          </a:lstStyle>
          <a:p>
            <a:pPr>
              <a:defRPr/>
            </a:pPr>
            <a:endParaRPr lang="fr-FR"/>
          </a:p>
        </p:txBody>
      </p:sp>
    </p:spTree>
    <p:extLst>
      <p:ext uri="{BB962C8B-B14F-4D97-AF65-F5344CB8AC3E}">
        <p14:creationId xmlns:p14="http://schemas.microsoft.com/office/powerpoint/2010/main" val="7645608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u avec légende">
    <p:spTree>
      <p:nvGrpSpPr>
        <p:cNvPr id="1" name=""/>
        <p:cNvGrpSpPr/>
        <p:nvPr/>
      </p:nvGrpSpPr>
      <p:grpSpPr>
        <a:xfrm>
          <a:off x="0" y="0"/>
          <a:ext cx="0" cy="0"/>
          <a:chOff x="0" y="0"/>
          <a:chExt cx="0" cy="0"/>
        </a:xfrm>
      </p:grpSpPr>
      <p:sp>
        <p:nvSpPr>
          <p:cNvPr id="5" name="Titre 1"/>
          <p:cNvSpPr txBox="1">
            <a:spLocks/>
          </p:cNvSpPr>
          <p:nvPr userDrawn="1"/>
        </p:nvSpPr>
        <p:spPr bwMode="gray">
          <a:xfrm>
            <a:off x="684213" y="131763"/>
            <a:ext cx="7775575"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0" tIns="0" rIns="0" bIns="0" anchor="ctr"/>
          <a:lstStyle>
            <a:lvl1pPr algn="l" rtl="0" eaLnBrk="0" fontAlgn="base" hangingPunct="0">
              <a:spcBef>
                <a:spcPct val="0"/>
              </a:spcBef>
              <a:spcAft>
                <a:spcPct val="0"/>
              </a:spcAft>
              <a:defRPr sz="2400" b="1" baseline="0">
                <a:solidFill>
                  <a:schemeClr val="tx2"/>
                </a:solidFill>
                <a:latin typeface="Calibri"/>
                <a:ea typeface="+mj-ea"/>
                <a:cs typeface="Calibri"/>
              </a:defRPr>
            </a:lvl1pPr>
            <a:lvl2pPr algn="l" rtl="0" eaLnBrk="0" fontAlgn="base" hangingPunct="0">
              <a:spcBef>
                <a:spcPct val="0"/>
              </a:spcBef>
              <a:spcAft>
                <a:spcPct val="0"/>
              </a:spcAft>
              <a:defRPr sz="2400" b="1">
                <a:solidFill>
                  <a:schemeClr val="tx2"/>
                </a:solidFill>
                <a:latin typeface="Calibri" charset="0"/>
                <a:ea typeface="Arial" charset="0"/>
                <a:cs typeface="Calibri" pitchFamily="34" charset="0"/>
              </a:defRPr>
            </a:lvl2pPr>
            <a:lvl3pPr algn="l" rtl="0" eaLnBrk="0" fontAlgn="base" hangingPunct="0">
              <a:spcBef>
                <a:spcPct val="0"/>
              </a:spcBef>
              <a:spcAft>
                <a:spcPct val="0"/>
              </a:spcAft>
              <a:defRPr sz="2400" b="1">
                <a:solidFill>
                  <a:schemeClr val="tx2"/>
                </a:solidFill>
                <a:latin typeface="Calibri" charset="0"/>
                <a:ea typeface="Arial" charset="0"/>
                <a:cs typeface="Calibri" pitchFamily="34" charset="0"/>
              </a:defRPr>
            </a:lvl3pPr>
            <a:lvl4pPr algn="l" rtl="0" eaLnBrk="0" fontAlgn="base" hangingPunct="0">
              <a:spcBef>
                <a:spcPct val="0"/>
              </a:spcBef>
              <a:spcAft>
                <a:spcPct val="0"/>
              </a:spcAft>
              <a:defRPr sz="2400" b="1">
                <a:solidFill>
                  <a:schemeClr val="tx2"/>
                </a:solidFill>
                <a:latin typeface="Calibri" charset="0"/>
                <a:ea typeface="Arial" charset="0"/>
                <a:cs typeface="Calibri" pitchFamily="34" charset="0"/>
              </a:defRPr>
            </a:lvl4pPr>
            <a:lvl5pPr algn="l" rtl="0" eaLnBrk="0" fontAlgn="base" hangingPunct="0">
              <a:spcBef>
                <a:spcPct val="0"/>
              </a:spcBef>
              <a:spcAft>
                <a:spcPct val="0"/>
              </a:spcAft>
              <a:defRPr sz="2400" b="1">
                <a:solidFill>
                  <a:schemeClr val="tx2"/>
                </a:solidFill>
                <a:latin typeface="Calibri" charset="0"/>
                <a:ea typeface="Arial" charset="0"/>
                <a:cs typeface="Calibri" pitchFamily="34" charset="0"/>
              </a:defRPr>
            </a:lvl5pPr>
            <a:lvl6pPr marL="457200" algn="l" rtl="0" fontAlgn="base">
              <a:spcBef>
                <a:spcPct val="0"/>
              </a:spcBef>
              <a:spcAft>
                <a:spcPct val="0"/>
              </a:spcAft>
              <a:defRPr sz="2400" b="1">
                <a:solidFill>
                  <a:schemeClr val="tx2"/>
                </a:solidFill>
                <a:latin typeface="Arial" charset="0"/>
                <a:ea typeface="Arial" charset="0"/>
                <a:cs typeface="Arial" charset="0"/>
              </a:defRPr>
            </a:lvl6pPr>
            <a:lvl7pPr marL="914400" algn="l" rtl="0" fontAlgn="base">
              <a:spcBef>
                <a:spcPct val="0"/>
              </a:spcBef>
              <a:spcAft>
                <a:spcPct val="0"/>
              </a:spcAft>
              <a:defRPr sz="2400" b="1">
                <a:solidFill>
                  <a:schemeClr val="tx2"/>
                </a:solidFill>
                <a:latin typeface="Arial" charset="0"/>
                <a:ea typeface="Arial" charset="0"/>
                <a:cs typeface="Arial" charset="0"/>
              </a:defRPr>
            </a:lvl7pPr>
            <a:lvl8pPr marL="1371600" algn="l" rtl="0" fontAlgn="base">
              <a:spcBef>
                <a:spcPct val="0"/>
              </a:spcBef>
              <a:spcAft>
                <a:spcPct val="0"/>
              </a:spcAft>
              <a:defRPr sz="2400" b="1">
                <a:solidFill>
                  <a:schemeClr val="tx2"/>
                </a:solidFill>
                <a:latin typeface="Arial" charset="0"/>
                <a:ea typeface="Arial" charset="0"/>
                <a:cs typeface="Arial" charset="0"/>
              </a:defRPr>
            </a:lvl8pPr>
            <a:lvl9pPr marL="1828800" algn="l" rtl="0" fontAlgn="base">
              <a:spcBef>
                <a:spcPct val="0"/>
              </a:spcBef>
              <a:spcAft>
                <a:spcPct val="0"/>
              </a:spcAft>
              <a:defRPr sz="2400" b="1">
                <a:solidFill>
                  <a:schemeClr val="tx2"/>
                </a:solidFill>
                <a:latin typeface="Arial" charset="0"/>
                <a:ea typeface="Arial" charset="0"/>
                <a:cs typeface="Arial" charset="0"/>
              </a:defRPr>
            </a:lvl9pPr>
          </a:lstStyle>
          <a:p>
            <a:pPr>
              <a:defRPr/>
            </a:pPr>
            <a:r>
              <a:rPr lang="fr-FR" dirty="0" smtClean="0">
                <a:solidFill>
                  <a:srgbClr val="D84A50"/>
                </a:solidFill>
              </a:rPr>
              <a:t>Titre de la page de contenu</a:t>
            </a:r>
            <a:endParaRPr lang="fr-FR" dirty="0">
              <a:solidFill>
                <a:srgbClr val="D84A50"/>
              </a:solidFill>
            </a:endParaRPr>
          </a:p>
        </p:txBody>
      </p:sp>
      <p:sp>
        <p:nvSpPr>
          <p:cNvPr id="3" name="Espace réservé du contenu 2"/>
          <p:cNvSpPr>
            <a:spLocks noGrp="1"/>
          </p:cNvSpPr>
          <p:nvPr>
            <p:ph idx="1"/>
          </p:nvPr>
        </p:nvSpPr>
        <p:spPr>
          <a:xfrm>
            <a:off x="3575050" y="1844824"/>
            <a:ext cx="5111750" cy="4209331"/>
          </a:xfrm>
        </p:spPr>
        <p:txBody>
          <a:bodyPr/>
          <a:lstStyle>
            <a:lvl1pPr>
              <a:defRPr sz="2000"/>
            </a:lvl1pPr>
            <a:lvl2pPr>
              <a:defRPr sz="2000"/>
            </a:lvl2pPr>
            <a:lvl3pPr>
              <a:defRPr sz="2000"/>
            </a:lvl3pPr>
            <a:lvl4pPr>
              <a:defRPr sz="1500"/>
            </a:lvl4pPr>
            <a:lvl5pPr>
              <a:defRPr sz="1500"/>
            </a:lvl5pPr>
            <a:lvl6pPr>
              <a:defRPr sz="2000"/>
            </a:lvl6pPr>
            <a:lvl7pPr>
              <a:defRPr sz="2000"/>
            </a:lvl7pPr>
            <a:lvl8pPr>
              <a:defRPr sz="2000"/>
            </a:lvl8pPr>
            <a:lvl9pPr>
              <a:defRPr sz="2000"/>
            </a:lvl9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u texte 3"/>
          <p:cNvSpPr>
            <a:spLocks noGrp="1"/>
          </p:cNvSpPr>
          <p:nvPr>
            <p:ph type="body" sz="half" idx="2"/>
          </p:nvPr>
        </p:nvSpPr>
        <p:spPr>
          <a:xfrm>
            <a:off x="683568" y="1844824"/>
            <a:ext cx="2781945" cy="420933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dirty="0" smtClean="0"/>
              <a:t>Cliquez pour modifier les styles du texte du masque</a:t>
            </a:r>
          </a:p>
        </p:txBody>
      </p:sp>
      <p:sp>
        <p:nvSpPr>
          <p:cNvPr id="6" name="Espace réservé du pied de page 5"/>
          <p:cNvSpPr>
            <a:spLocks noGrp="1" noChangeArrowheads="1"/>
          </p:cNvSpPr>
          <p:nvPr>
            <p:ph type="ftr" sz="quarter" idx="10"/>
          </p:nvPr>
        </p:nvSpPr>
        <p:spPr bwMode="gray">
          <a:xfrm>
            <a:off x="7956550" y="6408738"/>
            <a:ext cx="647700" cy="188912"/>
          </a:xfrm>
          <a:prstGeom prst="rect">
            <a:avLst/>
          </a:prstGeom>
          <a:ln>
            <a:miter lim="800000"/>
            <a:headEnd/>
            <a:tailEnd/>
          </a:ln>
        </p:spPr>
        <p:txBody>
          <a:bodyPr vert="horz" wrap="square" lIns="0" tIns="0" rIns="0" bIns="0" numCol="1" anchor="t" anchorCtr="0" compatLnSpc="1">
            <a:prstTxWarp prst="textNoShape">
              <a:avLst/>
            </a:prstTxWarp>
          </a:bodyPr>
          <a:lstStyle>
            <a:lvl1pPr algn="r">
              <a:defRPr sz="900">
                <a:solidFill>
                  <a:schemeClr val="accent1"/>
                </a:solidFill>
                <a:latin typeface="Calibri" charset="0"/>
                <a:cs typeface="Arial" charset="0"/>
              </a:defRPr>
            </a:lvl1pPr>
          </a:lstStyle>
          <a:p>
            <a:pPr>
              <a:defRPr/>
            </a:pPr>
            <a:endParaRPr lang="fr-FR"/>
          </a:p>
        </p:txBody>
      </p:sp>
    </p:spTree>
    <p:extLst>
      <p:ext uri="{BB962C8B-B14F-4D97-AF65-F5344CB8AC3E}">
        <p14:creationId xmlns:p14="http://schemas.microsoft.com/office/powerpoint/2010/main" val="8886120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et modifiez le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lvl1pPr>
              <a:defRPr/>
            </a:lvl1pPr>
          </a:lstStyle>
          <a:p>
            <a:pPr>
              <a:defRPr/>
            </a:pPr>
            <a:fld id="{0E80BA3C-B384-0646-A606-BE5AE1127FEF}" type="datetimeFigureOut">
              <a:rPr lang="fr-FR"/>
              <a:pPr>
                <a:defRPr/>
              </a:pPr>
              <a:t>05/12/2017</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93356443-5981-044E-B48A-1780D02914A6}" type="slidenum">
              <a:rPr lang="fr-FR"/>
              <a:pPr>
                <a:defRPr/>
              </a:pPr>
              <a:t>‹N°›</a:t>
            </a:fld>
            <a:endParaRPr lang="fr-FR"/>
          </a:p>
        </p:txBody>
      </p:sp>
    </p:spTree>
    <p:extLst>
      <p:ext uri="{BB962C8B-B14F-4D97-AF65-F5344CB8AC3E}">
        <p14:creationId xmlns:p14="http://schemas.microsoft.com/office/powerpoint/2010/main" val="36535723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B019B678-E3E2-D24B-9D83-B7352751542F}" type="datetimeFigureOut">
              <a:rPr lang="fr-FR"/>
              <a:pPr>
                <a:defRPr/>
              </a:pPr>
              <a:t>05/12/2017</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B6264CC3-DB8E-5B4D-820F-4FCC8FB722B6}" type="slidenum">
              <a:rPr lang="fr-FR"/>
              <a:pPr>
                <a:defRPr/>
              </a:pPr>
              <a:t>‹N°›</a:t>
            </a:fld>
            <a:endParaRPr lang="fr-FR"/>
          </a:p>
        </p:txBody>
      </p:sp>
    </p:spTree>
    <p:extLst>
      <p:ext uri="{BB962C8B-B14F-4D97-AF65-F5344CB8AC3E}">
        <p14:creationId xmlns:p14="http://schemas.microsoft.com/office/powerpoint/2010/main" val="94131900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5.xml"/><Relationship Id="rId7" Type="http://schemas.openxmlformats.org/officeDocument/2006/relationships/image" Target="../media/image3.jpeg"/><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theme" Target="../theme/theme3.xml"/><Relationship Id="rId5" Type="http://schemas.openxmlformats.org/officeDocument/2006/relationships/slideLayout" Target="../slideLayouts/slideLayout7.xml"/><Relationship Id="rId4" Type="http://schemas.openxmlformats.org/officeDocument/2006/relationships/slideLayout" Target="../slideLayouts/slideLayout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5.xml"/><Relationship Id="rId1" Type="http://schemas.openxmlformats.org/officeDocument/2006/relationships/slideLayout" Target="../slideLayouts/slideLayout19.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6.xml"/><Relationship Id="rId1" Type="http://schemas.openxmlformats.org/officeDocument/2006/relationships/slideLayout" Target="../slideLayouts/slideLayout20.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 name="Rectangle 4"/>
          <p:cNvSpPr txBox="1">
            <a:spLocks noChangeArrowheads="1"/>
          </p:cNvSpPr>
          <p:nvPr userDrawn="1"/>
        </p:nvSpPr>
        <p:spPr>
          <a:xfrm>
            <a:off x="466725" y="3141663"/>
            <a:ext cx="2160588" cy="287337"/>
          </a:xfrm>
          <a:prstGeom prst="rect">
            <a:avLst/>
          </a:prstGeom>
        </p:spPr>
        <p:txBody>
          <a:bodyPr/>
          <a:lstStyle>
            <a:lvl1pPr marL="0" indent="0" algn="l" defTabSz="457200" rtl="0" eaLnBrk="1" latinLnBrk="0" hangingPunct="1">
              <a:spcBef>
                <a:spcPct val="20000"/>
              </a:spcBef>
              <a:buFont typeface="Wingdings" charset="2"/>
              <a:buNone/>
              <a:defRPr sz="1100" b="0" kern="1200">
                <a:solidFill>
                  <a:srgbClr val="0062A8"/>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defRPr/>
            </a:pPr>
            <a:r>
              <a:rPr lang="fr-FR" dirty="0" smtClean="0">
                <a:solidFill>
                  <a:schemeClr val="tx1">
                    <a:lumMod val="65000"/>
                    <a:lumOff val="35000"/>
                  </a:schemeClr>
                </a:solidFill>
              </a:rPr>
              <a:t>Délégation à la communication </a:t>
            </a:r>
            <a:endParaRPr lang="fr-FR" dirty="0">
              <a:solidFill>
                <a:schemeClr val="tx1">
                  <a:lumMod val="65000"/>
                  <a:lumOff val="35000"/>
                </a:schemeClr>
              </a:solidFill>
            </a:endParaRPr>
          </a:p>
        </p:txBody>
      </p:sp>
      <p:cxnSp>
        <p:nvCxnSpPr>
          <p:cNvPr id="13" name="Connecteur droit 12"/>
          <p:cNvCxnSpPr/>
          <p:nvPr userDrawn="1"/>
        </p:nvCxnSpPr>
        <p:spPr>
          <a:xfrm flipV="1">
            <a:off x="539750" y="3141663"/>
            <a:ext cx="1800225" cy="0"/>
          </a:xfrm>
          <a:prstGeom prst="line">
            <a:avLst/>
          </a:prstGeom>
          <a:ln w="6350" cmpd="sng">
            <a:solidFill>
              <a:srgbClr val="7F7F7F"/>
            </a:solidFill>
            <a:prstDash val="solid"/>
          </a:ln>
          <a:effectLst/>
        </p:spPr>
        <p:style>
          <a:lnRef idx="2">
            <a:schemeClr val="accent1"/>
          </a:lnRef>
          <a:fillRef idx="0">
            <a:schemeClr val="accent1"/>
          </a:fillRef>
          <a:effectRef idx="1">
            <a:schemeClr val="accent1"/>
          </a:effectRef>
          <a:fontRef idx="minor">
            <a:schemeClr val="tx1"/>
          </a:fontRef>
        </p:style>
      </p:cxnSp>
      <p:pic>
        <p:nvPicPr>
          <p:cNvPr id="1028" name="Image 7" descr="2014_logoMENESR_200x200.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067175" y="5516563"/>
            <a:ext cx="931863" cy="931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Image 14" descr="Sans titre-1 copie.jp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79413" y="1052513"/>
            <a:ext cx="8440737" cy="172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069" r:id="rId1"/>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2050" name="Group 21"/>
          <p:cNvGrpSpPr>
            <a:grpSpLocks/>
          </p:cNvGrpSpPr>
          <p:nvPr/>
        </p:nvGrpSpPr>
        <p:grpSpPr bwMode="auto">
          <a:xfrm>
            <a:off x="0" y="0"/>
            <a:ext cx="9144000" cy="3883025"/>
            <a:chOff x="0" y="0"/>
            <a:chExt cx="5760" cy="2446"/>
          </a:xfrm>
          <a:solidFill>
            <a:srgbClr val="F2F2F2"/>
          </a:solidFill>
        </p:grpSpPr>
        <p:sp>
          <p:nvSpPr>
            <p:cNvPr id="2056" name="Rectangle 18"/>
            <p:cNvSpPr>
              <a:spLocks noChangeArrowheads="1"/>
            </p:cNvSpPr>
            <p:nvPr/>
          </p:nvSpPr>
          <p:spPr bwMode="gray">
            <a:xfrm>
              <a:off x="0" y="0"/>
              <a:ext cx="5760" cy="178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defRPr/>
              </a:pPr>
              <a:endParaRPr lang="fr-FR">
                <a:solidFill>
                  <a:srgbClr val="D9D9D9"/>
                </a:solidFill>
                <a:cs typeface="Arial" charset="0"/>
              </a:endParaRPr>
            </a:p>
          </p:txBody>
        </p:sp>
        <p:sp>
          <p:nvSpPr>
            <p:cNvPr id="2057" name="Freeform 20"/>
            <p:cNvSpPr>
              <a:spLocks/>
            </p:cNvSpPr>
            <p:nvPr/>
          </p:nvSpPr>
          <p:spPr bwMode="gray">
            <a:xfrm>
              <a:off x="0" y="1480"/>
              <a:ext cx="5760" cy="966"/>
            </a:xfrm>
            <a:custGeom>
              <a:avLst/>
              <a:gdLst>
                <a:gd name="T0" fmla="*/ 5760 w 5760"/>
                <a:gd name="T1" fmla="*/ 0 h 966"/>
                <a:gd name="T2" fmla="*/ 0 w 5760"/>
                <a:gd name="T3" fmla="*/ 0 h 966"/>
                <a:gd name="T4" fmla="*/ 0 w 5760"/>
                <a:gd name="T5" fmla="*/ 966 h 966"/>
                <a:gd name="T6" fmla="*/ 4834 w 5760"/>
                <a:gd name="T7" fmla="*/ 966 h 966"/>
                <a:gd name="T8" fmla="*/ 5760 w 5760"/>
                <a:gd name="T9" fmla="*/ 434 h 966"/>
                <a:gd name="T10" fmla="*/ 5760 w 5760"/>
                <a:gd name="T11" fmla="*/ 0 h 9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60" h="966">
                  <a:moveTo>
                    <a:pt x="5760" y="0"/>
                  </a:moveTo>
                  <a:lnTo>
                    <a:pt x="0" y="0"/>
                  </a:lnTo>
                  <a:lnTo>
                    <a:pt x="0" y="966"/>
                  </a:lnTo>
                  <a:lnTo>
                    <a:pt x="4834" y="966"/>
                  </a:lnTo>
                  <a:lnTo>
                    <a:pt x="5760" y="434"/>
                  </a:lnTo>
                  <a:lnTo>
                    <a:pt x="5760"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fr-FR"/>
            </a:p>
          </p:txBody>
        </p:sp>
      </p:grpSp>
      <p:sp>
        <p:nvSpPr>
          <p:cNvPr id="2051" name="Rectangle 3"/>
          <p:cNvSpPr>
            <a:spLocks noGrp="1" noChangeArrowheads="1"/>
          </p:cNvSpPr>
          <p:nvPr>
            <p:ph type="title"/>
          </p:nvPr>
        </p:nvSpPr>
        <p:spPr bwMode="gray">
          <a:xfrm>
            <a:off x="1331913" y="2060575"/>
            <a:ext cx="5761037"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b" anchorCtr="0" compatLnSpc="1">
            <a:prstTxWarp prst="textNoShape">
              <a:avLst/>
            </a:prstTxWarp>
          </a:bodyPr>
          <a:lstStyle/>
          <a:p>
            <a:pPr lvl="0"/>
            <a:r>
              <a:rPr lang="fr-FR"/>
              <a:t>Titre de la partie </a:t>
            </a:r>
          </a:p>
        </p:txBody>
      </p:sp>
      <p:pic>
        <p:nvPicPr>
          <p:cNvPr id="2052" name="Image 8" descr="2014_MENESRlogo_horizontal.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68313" y="6237288"/>
            <a:ext cx="1916112"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5"/>
          <p:cNvSpPr>
            <a:spLocks noGrp="1" noChangeArrowheads="1"/>
          </p:cNvSpPr>
          <p:nvPr>
            <p:ph type="ftr" sz="quarter" idx="3"/>
          </p:nvPr>
        </p:nvSpPr>
        <p:spPr bwMode="gray">
          <a:xfrm>
            <a:off x="7956550" y="6408738"/>
            <a:ext cx="647700" cy="18891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defRPr sz="900">
                <a:solidFill>
                  <a:srgbClr val="6D83B0"/>
                </a:solidFill>
                <a:latin typeface="Calibri" charset="0"/>
                <a:cs typeface="Arial" charset="0"/>
              </a:defRPr>
            </a:lvl1pPr>
          </a:lstStyle>
          <a:p>
            <a:pPr>
              <a:defRPr/>
            </a:pPr>
            <a:endParaRPr lang="fr-FR"/>
          </a:p>
        </p:txBody>
      </p:sp>
      <p:sp>
        <p:nvSpPr>
          <p:cNvPr id="4102" name="ZoneTexte 10"/>
          <p:cNvSpPr txBox="1">
            <a:spLocks noChangeArrowheads="1"/>
          </p:cNvSpPr>
          <p:nvPr userDrawn="1"/>
        </p:nvSpPr>
        <p:spPr bwMode="auto">
          <a:xfrm>
            <a:off x="2484438" y="6381750"/>
            <a:ext cx="5400675"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fr-FR" sz="900" dirty="0" smtClean="0">
                <a:solidFill>
                  <a:srgbClr val="6D83B0"/>
                </a:solidFill>
                <a:latin typeface="Calibri" charset="0"/>
                <a:cs typeface="Calibri" charset="0"/>
              </a:rPr>
              <a:t>Titre de la présentation &gt; date </a:t>
            </a:r>
          </a:p>
        </p:txBody>
      </p:sp>
      <p:cxnSp>
        <p:nvCxnSpPr>
          <p:cNvPr id="12" name="Connecteur droit 11"/>
          <p:cNvCxnSpPr/>
          <p:nvPr userDrawn="1"/>
        </p:nvCxnSpPr>
        <p:spPr>
          <a:xfrm>
            <a:off x="2555875" y="6308725"/>
            <a:ext cx="6048375" cy="0"/>
          </a:xfrm>
          <a:prstGeom prst="line">
            <a:avLst/>
          </a:prstGeom>
          <a:ln w="6350" cmpd="sng">
            <a:solidFill>
              <a:srgbClr val="7F7F7F"/>
            </a:solidFill>
            <a:prstDash val="solid"/>
          </a:ln>
          <a:effectLst/>
        </p:spPr>
        <p:style>
          <a:lnRef idx="2">
            <a:schemeClr val="accent1"/>
          </a:lnRef>
          <a:fillRef idx="0">
            <a:schemeClr val="accent1"/>
          </a:fillRef>
          <a:effectRef idx="1">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4085" r:id="rId1"/>
  </p:sldLayoutIdLst>
  <p:hf hdr="0" ftr="0" dt="0"/>
  <p:txStyles>
    <p:titleStyle>
      <a:lvl1pPr algn="l" rtl="0" eaLnBrk="0" fontAlgn="base" hangingPunct="0">
        <a:spcBef>
          <a:spcPct val="0"/>
        </a:spcBef>
        <a:spcAft>
          <a:spcPct val="0"/>
        </a:spcAft>
        <a:defRPr sz="3100" b="1">
          <a:solidFill>
            <a:srgbClr val="D84A50"/>
          </a:solidFill>
          <a:latin typeface="Calibri"/>
          <a:ea typeface="+mj-ea"/>
          <a:cs typeface="Calibri"/>
        </a:defRPr>
      </a:lvl1pPr>
      <a:lvl2pPr algn="l" rtl="0" eaLnBrk="0" fontAlgn="base" hangingPunct="0">
        <a:spcBef>
          <a:spcPct val="0"/>
        </a:spcBef>
        <a:spcAft>
          <a:spcPct val="0"/>
        </a:spcAft>
        <a:defRPr sz="3100" b="1">
          <a:solidFill>
            <a:srgbClr val="D84A50"/>
          </a:solidFill>
          <a:latin typeface="Calibri" charset="0"/>
          <a:ea typeface="Arial" charset="0"/>
          <a:cs typeface="Calibri" pitchFamily="34" charset="0"/>
        </a:defRPr>
      </a:lvl2pPr>
      <a:lvl3pPr algn="l" rtl="0" eaLnBrk="0" fontAlgn="base" hangingPunct="0">
        <a:spcBef>
          <a:spcPct val="0"/>
        </a:spcBef>
        <a:spcAft>
          <a:spcPct val="0"/>
        </a:spcAft>
        <a:defRPr sz="3100" b="1">
          <a:solidFill>
            <a:srgbClr val="D84A50"/>
          </a:solidFill>
          <a:latin typeface="Calibri" charset="0"/>
          <a:ea typeface="Arial" charset="0"/>
          <a:cs typeface="Calibri" pitchFamily="34" charset="0"/>
        </a:defRPr>
      </a:lvl3pPr>
      <a:lvl4pPr algn="l" rtl="0" eaLnBrk="0" fontAlgn="base" hangingPunct="0">
        <a:spcBef>
          <a:spcPct val="0"/>
        </a:spcBef>
        <a:spcAft>
          <a:spcPct val="0"/>
        </a:spcAft>
        <a:defRPr sz="3100" b="1">
          <a:solidFill>
            <a:srgbClr val="D84A50"/>
          </a:solidFill>
          <a:latin typeface="Calibri" charset="0"/>
          <a:ea typeface="Arial" charset="0"/>
          <a:cs typeface="Calibri" pitchFamily="34" charset="0"/>
        </a:defRPr>
      </a:lvl4pPr>
      <a:lvl5pPr algn="l" rtl="0" eaLnBrk="0" fontAlgn="base" hangingPunct="0">
        <a:spcBef>
          <a:spcPct val="0"/>
        </a:spcBef>
        <a:spcAft>
          <a:spcPct val="0"/>
        </a:spcAft>
        <a:defRPr sz="3100" b="1">
          <a:solidFill>
            <a:srgbClr val="D84A50"/>
          </a:solidFill>
          <a:latin typeface="Calibri" charset="0"/>
          <a:ea typeface="Arial" charset="0"/>
          <a:cs typeface="Calibri" pitchFamily="34" charset="0"/>
        </a:defRPr>
      </a:lvl5pPr>
      <a:lvl6pPr marL="457200" algn="l" rtl="0" fontAlgn="base">
        <a:spcBef>
          <a:spcPct val="0"/>
        </a:spcBef>
        <a:spcAft>
          <a:spcPct val="0"/>
        </a:spcAft>
        <a:defRPr sz="3000" b="1">
          <a:solidFill>
            <a:schemeClr val="tx2"/>
          </a:solidFill>
          <a:latin typeface="Arial" charset="0"/>
          <a:ea typeface="Arial" charset="0"/>
          <a:cs typeface="Arial" charset="0"/>
        </a:defRPr>
      </a:lvl6pPr>
      <a:lvl7pPr marL="914400" algn="l" rtl="0" fontAlgn="base">
        <a:spcBef>
          <a:spcPct val="0"/>
        </a:spcBef>
        <a:spcAft>
          <a:spcPct val="0"/>
        </a:spcAft>
        <a:defRPr sz="3000" b="1">
          <a:solidFill>
            <a:schemeClr val="tx2"/>
          </a:solidFill>
          <a:latin typeface="Arial" charset="0"/>
          <a:ea typeface="Arial" charset="0"/>
          <a:cs typeface="Arial" charset="0"/>
        </a:defRPr>
      </a:lvl7pPr>
      <a:lvl8pPr marL="1371600" algn="l" rtl="0" fontAlgn="base">
        <a:spcBef>
          <a:spcPct val="0"/>
        </a:spcBef>
        <a:spcAft>
          <a:spcPct val="0"/>
        </a:spcAft>
        <a:defRPr sz="3000" b="1">
          <a:solidFill>
            <a:schemeClr val="tx2"/>
          </a:solidFill>
          <a:latin typeface="Arial" charset="0"/>
          <a:ea typeface="Arial" charset="0"/>
          <a:cs typeface="Arial" charset="0"/>
        </a:defRPr>
      </a:lvl8pPr>
      <a:lvl9pPr marL="1828800" algn="l" rtl="0" fontAlgn="base">
        <a:spcBef>
          <a:spcPct val="0"/>
        </a:spcBef>
        <a:spcAft>
          <a:spcPct val="0"/>
        </a:spcAft>
        <a:defRPr sz="3000" b="1">
          <a:solidFill>
            <a:schemeClr val="tx2"/>
          </a:solidFill>
          <a:latin typeface="Arial" charset="0"/>
          <a:ea typeface="Arial" charset="0"/>
          <a:cs typeface="Arial" charset="0"/>
        </a:defRPr>
      </a:lvl9pPr>
    </p:titleStyle>
    <p:bodyStyle>
      <a:lvl1pPr marL="342900" indent="-342900" algn="l" rtl="0" eaLnBrk="0" fontAlgn="base" hangingPunct="0">
        <a:spcBef>
          <a:spcPct val="0"/>
        </a:spcBef>
        <a:spcAft>
          <a:spcPct val="0"/>
        </a:spcAft>
        <a:buClr>
          <a:schemeClr val="hlink"/>
        </a:buClr>
        <a:buFont typeface="Wingdings" charset="0"/>
        <a:defRPr sz="700" b="1">
          <a:solidFill>
            <a:schemeClr val="bg2"/>
          </a:solidFill>
          <a:latin typeface="+mn-lt"/>
          <a:ea typeface="ＭＳ Ｐゴシック" charset="0"/>
          <a:cs typeface="+mn-cs"/>
        </a:defRPr>
      </a:lvl1pPr>
      <a:lvl2pPr marL="4763" indent="-3175" algn="l" rtl="0" eaLnBrk="0" fontAlgn="base" hangingPunct="0">
        <a:spcBef>
          <a:spcPct val="0"/>
        </a:spcBef>
        <a:spcAft>
          <a:spcPct val="0"/>
        </a:spcAft>
        <a:buFont typeface="Wingdings" charset="0"/>
        <a:defRPr sz="700">
          <a:solidFill>
            <a:schemeClr val="bg2"/>
          </a:solidFill>
          <a:latin typeface="+mn-lt"/>
          <a:ea typeface="+mn-ea"/>
          <a:cs typeface="+mn-cs"/>
        </a:defRPr>
      </a:lvl2pPr>
      <a:lvl3pPr marL="11113" indent="-4763" algn="l" rtl="0" eaLnBrk="0" fontAlgn="base" hangingPunct="0">
        <a:spcBef>
          <a:spcPct val="0"/>
        </a:spcBef>
        <a:spcAft>
          <a:spcPct val="0"/>
        </a:spcAft>
        <a:defRPr sz="700">
          <a:solidFill>
            <a:schemeClr val="bg2"/>
          </a:solidFill>
          <a:latin typeface="+mn-lt"/>
          <a:ea typeface="+mn-ea"/>
          <a:cs typeface="+mn-cs"/>
        </a:defRPr>
      </a:lvl3pPr>
      <a:lvl4pPr marL="17463" indent="-4763" algn="l" rtl="0" eaLnBrk="0" fontAlgn="base" hangingPunct="0">
        <a:spcBef>
          <a:spcPct val="0"/>
        </a:spcBef>
        <a:spcAft>
          <a:spcPct val="0"/>
        </a:spcAft>
        <a:buClr>
          <a:schemeClr val="accent1"/>
        </a:buClr>
        <a:buFont typeface="Arial" charset="0"/>
        <a:defRPr sz="700">
          <a:solidFill>
            <a:schemeClr val="bg2"/>
          </a:solidFill>
          <a:latin typeface="+mn-lt"/>
          <a:ea typeface="+mn-ea"/>
          <a:cs typeface="+mn-cs"/>
        </a:defRPr>
      </a:lvl4pPr>
      <a:lvl5pPr marL="19050" indent="1809750" algn="l" rtl="0" eaLnBrk="0" fontAlgn="base" hangingPunct="0">
        <a:spcBef>
          <a:spcPct val="0"/>
        </a:spcBef>
        <a:spcAft>
          <a:spcPct val="0"/>
        </a:spcAft>
        <a:defRPr sz="700">
          <a:solidFill>
            <a:schemeClr val="bg2"/>
          </a:solidFill>
          <a:latin typeface="+mn-lt"/>
          <a:ea typeface="+mn-ea"/>
          <a:cs typeface="+mn-cs"/>
        </a:defRPr>
      </a:lvl5pPr>
      <a:lvl6pPr marL="476250" algn="r" rtl="0" fontAlgn="base">
        <a:spcBef>
          <a:spcPct val="0"/>
        </a:spcBef>
        <a:spcAft>
          <a:spcPct val="0"/>
        </a:spcAft>
        <a:defRPr sz="700">
          <a:solidFill>
            <a:schemeClr val="bg2"/>
          </a:solidFill>
          <a:latin typeface="+mn-lt"/>
          <a:ea typeface="+mn-ea"/>
          <a:cs typeface="+mn-cs"/>
        </a:defRPr>
      </a:lvl6pPr>
      <a:lvl7pPr marL="933450" algn="r" rtl="0" fontAlgn="base">
        <a:spcBef>
          <a:spcPct val="0"/>
        </a:spcBef>
        <a:spcAft>
          <a:spcPct val="0"/>
        </a:spcAft>
        <a:defRPr sz="700">
          <a:solidFill>
            <a:schemeClr val="bg2"/>
          </a:solidFill>
          <a:latin typeface="+mn-lt"/>
          <a:ea typeface="+mn-ea"/>
          <a:cs typeface="+mn-cs"/>
        </a:defRPr>
      </a:lvl7pPr>
      <a:lvl8pPr marL="1390650" algn="r" rtl="0" fontAlgn="base">
        <a:spcBef>
          <a:spcPct val="0"/>
        </a:spcBef>
        <a:spcAft>
          <a:spcPct val="0"/>
        </a:spcAft>
        <a:defRPr sz="700">
          <a:solidFill>
            <a:schemeClr val="bg2"/>
          </a:solidFill>
          <a:latin typeface="+mn-lt"/>
          <a:ea typeface="+mn-ea"/>
          <a:cs typeface="+mn-cs"/>
        </a:defRPr>
      </a:lvl8pPr>
      <a:lvl9pPr marL="1847850" algn="r" rtl="0" fontAlgn="base">
        <a:spcBef>
          <a:spcPct val="0"/>
        </a:spcBef>
        <a:spcAft>
          <a:spcPct val="0"/>
        </a:spcAft>
        <a:defRPr sz="700">
          <a:solidFill>
            <a:schemeClr val="bg2"/>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4098" name="Grouper 2"/>
          <p:cNvGrpSpPr>
            <a:grpSpLocks/>
          </p:cNvGrpSpPr>
          <p:nvPr userDrawn="1"/>
        </p:nvGrpSpPr>
        <p:grpSpPr bwMode="auto">
          <a:xfrm>
            <a:off x="0" y="0"/>
            <a:ext cx="9144000" cy="1268413"/>
            <a:chOff x="0" y="-1"/>
            <a:chExt cx="9144000" cy="1268760"/>
          </a:xfrm>
        </p:grpSpPr>
        <p:sp>
          <p:nvSpPr>
            <p:cNvPr id="4105" name="Freeform 14"/>
            <p:cNvSpPr>
              <a:spLocks/>
            </p:cNvSpPr>
            <p:nvPr userDrawn="1"/>
          </p:nvSpPr>
          <p:spPr bwMode="gray">
            <a:xfrm>
              <a:off x="0" y="2"/>
              <a:ext cx="9144000" cy="1239116"/>
            </a:xfrm>
            <a:custGeom>
              <a:avLst/>
              <a:gdLst>
                <a:gd name="T0" fmla="*/ 2147483647 w 10000"/>
                <a:gd name="T1" fmla="*/ 0 h 10354"/>
                <a:gd name="T2" fmla="*/ 0 w 10000"/>
                <a:gd name="T3" fmla="*/ 0 h 10354"/>
                <a:gd name="T4" fmla="*/ 0 w 10000"/>
                <a:gd name="T5" fmla="*/ 2147483647 h 10354"/>
                <a:gd name="T6" fmla="*/ 2147483647 w 10000"/>
                <a:gd name="T7" fmla="*/ 2147483647 h 10354"/>
                <a:gd name="T8" fmla="*/ 2147483647 w 10000"/>
                <a:gd name="T9" fmla="*/ 320514934 h 10354"/>
                <a:gd name="T10" fmla="*/ 2147483647 w 10000"/>
                <a:gd name="T11" fmla="*/ 0 h 1035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0" h="10354">
                  <a:moveTo>
                    <a:pt x="10000" y="0"/>
                  </a:moveTo>
                  <a:lnTo>
                    <a:pt x="0" y="0"/>
                  </a:lnTo>
                  <a:lnTo>
                    <a:pt x="0" y="10000"/>
                  </a:lnTo>
                  <a:lnTo>
                    <a:pt x="9976" y="10354"/>
                  </a:lnTo>
                  <a:cubicBezTo>
                    <a:pt x="9972" y="6965"/>
                    <a:pt x="9967" y="3576"/>
                    <a:pt x="9963" y="187"/>
                  </a:cubicBezTo>
                  <a:cubicBezTo>
                    <a:pt x="9975" y="125"/>
                    <a:pt x="9988" y="62"/>
                    <a:pt x="10000" y="0"/>
                  </a:cubicBezTo>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1" name="Triangle rectangle 10"/>
            <p:cNvSpPr/>
            <p:nvPr userDrawn="1"/>
          </p:nvSpPr>
          <p:spPr>
            <a:xfrm rot="16200000">
              <a:off x="7925420" y="50180"/>
              <a:ext cx="1268760" cy="1168400"/>
            </a:xfrm>
            <a:prstGeom prst="rtTriangle">
              <a:avLst/>
            </a:prstGeom>
            <a:solidFill>
              <a:schemeClr val="bg1"/>
            </a:solidFill>
            <a:ln w="44450" cmpd="sng">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p>
          </p:txBody>
        </p:sp>
      </p:grpSp>
      <p:sp>
        <p:nvSpPr>
          <p:cNvPr id="4099" name="Rectangle 2"/>
          <p:cNvSpPr>
            <a:spLocks noGrp="1" noChangeArrowheads="1"/>
          </p:cNvSpPr>
          <p:nvPr>
            <p:ph type="title"/>
          </p:nvPr>
        </p:nvSpPr>
        <p:spPr bwMode="gray">
          <a:xfrm>
            <a:off x="684213" y="115888"/>
            <a:ext cx="6840537"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ctr" anchorCtr="0" compatLnSpc="1">
            <a:prstTxWarp prst="textNoShape">
              <a:avLst/>
            </a:prstTxWarp>
          </a:bodyPr>
          <a:lstStyle/>
          <a:p>
            <a:pPr lvl="0"/>
            <a:r>
              <a:rPr lang="fr-FR"/>
              <a:t>Titre de la page de contenu</a:t>
            </a:r>
          </a:p>
        </p:txBody>
      </p:sp>
      <p:sp>
        <p:nvSpPr>
          <p:cNvPr id="4100" name="Rectangle 3"/>
          <p:cNvSpPr>
            <a:spLocks noGrp="1" noChangeArrowheads="1"/>
          </p:cNvSpPr>
          <p:nvPr>
            <p:ph type="body" idx="1"/>
          </p:nvPr>
        </p:nvSpPr>
        <p:spPr bwMode="gray">
          <a:xfrm>
            <a:off x="684213" y="1773238"/>
            <a:ext cx="7775575" cy="424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fr-FR"/>
              <a:t>Texte premier niveau </a:t>
            </a:r>
          </a:p>
          <a:p>
            <a:pPr lvl="1"/>
            <a:r>
              <a:rPr lang="fr-FR"/>
              <a:t>Texte deuxième niveau</a:t>
            </a:r>
          </a:p>
          <a:p>
            <a:pPr lvl="2"/>
            <a:r>
              <a:rPr lang="fr-FR"/>
              <a:t>Texte troisième niveau</a:t>
            </a:r>
          </a:p>
          <a:p>
            <a:pPr lvl="3"/>
            <a:r>
              <a:rPr lang="fr-FR"/>
              <a:t>Quatrième niveau</a:t>
            </a:r>
          </a:p>
          <a:p>
            <a:pPr lvl="4"/>
            <a:r>
              <a:rPr lang="fr-FR"/>
              <a:t>Cinquième niveau</a:t>
            </a:r>
          </a:p>
        </p:txBody>
      </p:sp>
      <p:pic>
        <p:nvPicPr>
          <p:cNvPr id="4101" name="Image 1" descr="2014_MENESRlogo_horizontal.jpg"/>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684213" y="6288088"/>
            <a:ext cx="161925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0" name="ZoneTexte 2"/>
          <p:cNvSpPr txBox="1">
            <a:spLocks noChangeArrowheads="1"/>
          </p:cNvSpPr>
          <p:nvPr userDrawn="1"/>
        </p:nvSpPr>
        <p:spPr bwMode="auto">
          <a:xfrm>
            <a:off x="2484438" y="6381750"/>
            <a:ext cx="54006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fr-FR" sz="900" dirty="0" smtClean="0">
                <a:solidFill>
                  <a:srgbClr val="6D83B0"/>
                </a:solidFill>
                <a:latin typeface="Calibri" charset="0"/>
                <a:cs typeface="Calibri" charset="0"/>
              </a:rPr>
              <a:t>Présentation PPCR – Réunion</a:t>
            </a:r>
            <a:r>
              <a:rPr lang="fr-FR" sz="900" baseline="0" dirty="0" smtClean="0">
                <a:solidFill>
                  <a:srgbClr val="6D83B0"/>
                </a:solidFill>
                <a:latin typeface="Calibri" charset="0"/>
                <a:cs typeface="Calibri" charset="0"/>
              </a:rPr>
              <a:t> des recteurs 7 juin 2016</a:t>
            </a:r>
            <a:endParaRPr lang="fr-FR" sz="900" dirty="0" smtClean="0">
              <a:solidFill>
                <a:srgbClr val="6D83B0"/>
              </a:solidFill>
              <a:latin typeface="Calibri" charset="0"/>
              <a:cs typeface="Calibri" charset="0"/>
            </a:endParaRPr>
          </a:p>
          <a:p>
            <a:pPr eaLnBrk="1" hangingPunct="1">
              <a:defRPr/>
            </a:pPr>
            <a:endParaRPr lang="fr-FR" sz="900" dirty="0" smtClean="0">
              <a:solidFill>
                <a:schemeClr val="accent1"/>
              </a:solidFill>
              <a:latin typeface="Calibri" charset="0"/>
              <a:cs typeface="Calibri" charset="0"/>
            </a:endParaRPr>
          </a:p>
        </p:txBody>
      </p:sp>
      <p:cxnSp>
        <p:nvCxnSpPr>
          <p:cNvPr id="5" name="Connecteur droit 4"/>
          <p:cNvCxnSpPr/>
          <p:nvPr userDrawn="1"/>
        </p:nvCxnSpPr>
        <p:spPr>
          <a:xfrm>
            <a:off x="2555875" y="6308725"/>
            <a:ext cx="6048375" cy="0"/>
          </a:xfrm>
          <a:prstGeom prst="line">
            <a:avLst/>
          </a:prstGeom>
          <a:ln w="6350" cmpd="sng">
            <a:solidFill>
              <a:srgbClr val="7F7F7F"/>
            </a:solidFill>
            <a:prstDash val="solid"/>
          </a:ln>
          <a:effectLst/>
        </p:spPr>
        <p:style>
          <a:lnRef idx="2">
            <a:schemeClr val="accent1"/>
          </a:lnRef>
          <a:fillRef idx="0">
            <a:schemeClr val="accent1"/>
          </a:fillRef>
          <a:effectRef idx="1">
            <a:schemeClr val="accent1"/>
          </a:effectRef>
          <a:fontRef idx="minor">
            <a:schemeClr val="tx1"/>
          </a:fontRef>
        </p:style>
      </p:cxnSp>
      <p:sp>
        <p:nvSpPr>
          <p:cNvPr id="10" name="Espace réservé du numéro de diapositive 5"/>
          <p:cNvSpPr txBox="1">
            <a:spLocks/>
          </p:cNvSpPr>
          <p:nvPr userDrawn="1"/>
        </p:nvSpPr>
        <p:spPr>
          <a:xfrm>
            <a:off x="7885113" y="6356350"/>
            <a:ext cx="801687" cy="312738"/>
          </a:xfrm>
          <a:prstGeom prst="rect">
            <a:avLst/>
          </a:prstGeom>
        </p:spPr>
        <p:txBody>
          <a:bodyPr anchor="ctr"/>
          <a:lstStyle>
            <a:defPPr>
              <a:defRPr lang="fr-FR"/>
            </a:defPPr>
            <a:lvl1pPr algn="r" rtl="0" fontAlgn="base">
              <a:spcBef>
                <a:spcPct val="0"/>
              </a:spcBef>
              <a:spcAft>
                <a:spcPct val="0"/>
              </a:spcAft>
              <a:defRPr sz="1200" kern="1200">
                <a:solidFill>
                  <a:schemeClr val="tx1">
                    <a:tint val="75000"/>
                  </a:schemeClr>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defRPr/>
            </a:pPr>
            <a:r>
              <a:rPr lang="fr-FR" sz="900" dirty="0" smtClean="0">
                <a:solidFill>
                  <a:srgbClr val="6D83B0"/>
                </a:solidFill>
                <a:latin typeface="Calibri"/>
                <a:cs typeface="Calibri"/>
              </a:rPr>
              <a:t>Page </a:t>
            </a:r>
            <a:fld id="{D85C7EEC-EFC1-174D-83E1-B35F84E84B1D}" type="slidenum">
              <a:rPr lang="fr-FR" sz="900" smtClean="0">
                <a:solidFill>
                  <a:srgbClr val="6D83B0"/>
                </a:solidFill>
                <a:latin typeface="Calibri"/>
                <a:cs typeface="Calibri"/>
              </a:rPr>
              <a:pPr>
                <a:defRPr/>
              </a:pPr>
              <a:t>‹N°›</a:t>
            </a:fld>
            <a:endParaRPr lang="fr-FR" sz="900" dirty="0" smtClean="0">
              <a:solidFill>
                <a:srgbClr val="6D83B0"/>
              </a:solidFill>
              <a:latin typeface="Calibri"/>
              <a:cs typeface="Calibri"/>
            </a:endParaRPr>
          </a:p>
        </p:txBody>
      </p:sp>
    </p:spTree>
  </p:cSld>
  <p:clrMap bg1="lt1" tx1="dk1" bg2="lt2" tx2="dk2" accent1="accent1" accent2="accent2" accent3="accent3" accent4="accent4" accent5="accent5" accent6="accent6" hlink="hlink" folHlink="folHlink"/>
  <p:sldLayoutIdLst>
    <p:sldLayoutId id="2147484070" r:id="rId1"/>
    <p:sldLayoutId id="2147484086" r:id="rId2"/>
    <p:sldLayoutId id="2147484087" r:id="rId3"/>
    <p:sldLayoutId id="2147484088" r:id="rId4"/>
    <p:sldLayoutId id="2147484089" r:id="rId5"/>
  </p:sldLayoutIdLst>
  <p:timing>
    <p:tnLst>
      <p:par>
        <p:cTn id="1" dur="indefinite" restart="never" nodeType="tmRoot"/>
      </p:par>
    </p:tnLst>
  </p:timing>
  <p:hf hdr="0" ftr="0" dt="0"/>
  <p:txStyles>
    <p:titleStyle>
      <a:lvl1pPr algn="l" rtl="0" eaLnBrk="0" fontAlgn="base" hangingPunct="0">
        <a:spcBef>
          <a:spcPct val="0"/>
        </a:spcBef>
        <a:spcAft>
          <a:spcPct val="0"/>
        </a:spcAft>
        <a:defRPr sz="2400" b="1">
          <a:solidFill>
            <a:srgbClr val="D84A50"/>
          </a:solidFill>
          <a:latin typeface="Calibri"/>
          <a:ea typeface="+mj-ea"/>
          <a:cs typeface="Calibri"/>
        </a:defRPr>
      </a:lvl1pPr>
      <a:lvl2pPr algn="l" rtl="0" eaLnBrk="0" fontAlgn="base" hangingPunct="0">
        <a:spcBef>
          <a:spcPct val="0"/>
        </a:spcBef>
        <a:spcAft>
          <a:spcPct val="0"/>
        </a:spcAft>
        <a:defRPr sz="2400" b="1">
          <a:solidFill>
            <a:srgbClr val="D84A50"/>
          </a:solidFill>
          <a:latin typeface="Calibri" charset="0"/>
          <a:ea typeface="Arial" charset="0"/>
          <a:cs typeface="Calibri" pitchFamily="34" charset="0"/>
        </a:defRPr>
      </a:lvl2pPr>
      <a:lvl3pPr algn="l" rtl="0" eaLnBrk="0" fontAlgn="base" hangingPunct="0">
        <a:spcBef>
          <a:spcPct val="0"/>
        </a:spcBef>
        <a:spcAft>
          <a:spcPct val="0"/>
        </a:spcAft>
        <a:defRPr sz="2400" b="1">
          <a:solidFill>
            <a:srgbClr val="D84A50"/>
          </a:solidFill>
          <a:latin typeface="Calibri" charset="0"/>
          <a:ea typeface="Arial" charset="0"/>
          <a:cs typeface="Calibri" pitchFamily="34" charset="0"/>
        </a:defRPr>
      </a:lvl3pPr>
      <a:lvl4pPr algn="l" rtl="0" eaLnBrk="0" fontAlgn="base" hangingPunct="0">
        <a:spcBef>
          <a:spcPct val="0"/>
        </a:spcBef>
        <a:spcAft>
          <a:spcPct val="0"/>
        </a:spcAft>
        <a:defRPr sz="2400" b="1">
          <a:solidFill>
            <a:srgbClr val="D84A50"/>
          </a:solidFill>
          <a:latin typeface="Calibri" charset="0"/>
          <a:ea typeface="Arial" charset="0"/>
          <a:cs typeface="Calibri" pitchFamily="34" charset="0"/>
        </a:defRPr>
      </a:lvl4pPr>
      <a:lvl5pPr algn="l" rtl="0" eaLnBrk="0" fontAlgn="base" hangingPunct="0">
        <a:spcBef>
          <a:spcPct val="0"/>
        </a:spcBef>
        <a:spcAft>
          <a:spcPct val="0"/>
        </a:spcAft>
        <a:defRPr sz="2400" b="1">
          <a:solidFill>
            <a:srgbClr val="D84A50"/>
          </a:solidFill>
          <a:latin typeface="Calibri" charset="0"/>
          <a:ea typeface="Arial" charset="0"/>
          <a:cs typeface="Calibri" pitchFamily="34" charset="0"/>
        </a:defRPr>
      </a:lvl5pPr>
      <a:lvl6pPr marL="457200" algn="l" rtl="0" fontAlgn="base">
        <a:spcBef>
          <a:spcPct val="0"/>
        </a:spcBef>
        <a:spcAft>
          <a:spcPct val="0"/>
        </a:spcAft>
        <a:defRPr sz="2400" b="1">
          <a:solidFill>
            <a:schemeClr val="tx2"/>
          </a:solidFill>
          <a:latin typeface="Arial" charset="0"/>
          <a:ea typeface="Arial" charset="0"/>
          <a:cs typeface="Arial" charset="0"/>
        </a:defRPr>
      </a:lvl6pPr>
      <a:lvl7pPr marL="914400" algn="l" rtl="0" fontAlgn="base">
        <a:spcBef>
          <a:spcPct val="0"/>
        </a:spcBef>
        <a:spcAft>
          <a:spcPct val="0"/>
        </a:spcAft>
        <a:defRPr sz="2400" b="1">
          <a:solidFill>
            <a:schemeClr val="tx2"/>
          </a:solidFill>
          <a:latin typeface="Arial" charset="0"/>
          <a:ea typeface="Arial" charset="0"/>
          <a:cs typeface="Arial" charset="0"/>
        </a:defRPr>
      </a:lvl7pPr>
      <a:lvl8pPr marL="1371600" algn="l" rtl="0" fontAlgn="base">
        <a:spcBef>
          <a:spcPct val="0"/>
        </a:spcBef>
        <a:spcAft>
          <a:spcPct val="0"/>
        </a:spcAft>
        <a:defRPr sz="2400" b="1">
          <a:solidFill>
            <a:schemeClr val="tx2"/>
          </a:solidFill>
          <a:latin typeface="Arial" charset="0"/>
          <a:ea typeface="Arial" charset="0"/>
          <a:cs typeface="Arial" charset="0"/>
        </a:defRPr>
      </a:lvl8pPr>
      <a:lvl9pPr marL="1828800" algn="l" rtl="0" fontAlgn="base">
        <a:spcBef>
          <a:spcPct val="0"/>
        </a:spcBef>
        <a:spcAft>
          <a:spcPct val="0"/>
        </a:spcAft>
        <a:defRPr sz="2400" b="1">
          <a:solidFill>
            <a:schemeClr val="tx2"/>
          </a:solidFill>
          <a:latin typeface="Arial" charset="0"/>
          <a:ea typeface="Arial" charset="0"/>
          <a:cs typeface="Arial" charset="0"/>
        </a:defRPr>
      </a:lvl9pPr>
    </p:titleStyle>
    <p:bodyStyle>
      <a:lvl1pPr marL="250825" indent="-250825" algn="l" rtl="0" eaLnBrk="0" fontAlgn="base" hangingPunct="0">
        <a:spcBef>
          <a:spcPct val="60000"/>
        </a:spcBef>
        <a:spcAft>
          <a:spcPct val="40000"/>
        </a:spcAft>
        <a:buClr>
          <a:srgbClr val="F2AE1E"/>
        </a:buClr>
        <a:buFont typeface="Wingdings" charset="0"/>
        <a:buChar char="n"/>
        <a:defRPr sz="2000">
          <a:solidFill>
            <a:srgbClr val="6D83B0"/>
          </a:solidFill>
          <a:latin typeface="Calibri"/>
          <a:ea typeface="+mn-ea"/>
          <a:cs typeface="Calibri"/>
        </a:defRPr>
      </a:lvl1pPr>
      <a:lvl2pPr marL="423863" indent="-171450" algn="l" rtl="0" eaLnBrk="0" fontAlgn="base" hangingPunct="0">
        <a:spcBef>
          <a:spcPct val="20000"/>
        </a:spcBef>
        <a:spcAft>
          <a:spcPct val="0"/>
        </a:spcAft>
        <a:buClr>
          <a:srgbClr val="F2AE1E"/>
        </a:buClr>
        <a:buFont typeface="Wingdings" charset="0"/>
        <a:buChar char=""/>
        <a:defRPr sz="1500">
          <a:solidFill>
            <a:schemeClr val="tx1"/>
          </a:solidFill>
          <a:latin typeface="Calibri"/>
          <a:ea typeface="+mn-ea"/>
          <a:cs typeface="Calibri"/>
        </a:defRPr>
      </a:lvl2pPr>
      <a:lvl3pPr marL="425450" indent="3175" algn="l" rtl="0" eaLnBrk="0" fontAlgn="base" hangingPunct="0">
        <a:spcBef>
          <a:spcPct val="20000"/>
        </a:spcBef>
        <a:spcAft>
          <a:spcPct val="0"/>
        </a:spcAft>
        <a:defRPr sz="1500">
          <a:solidFill>
            <a:schemeClr val="tx1"/>
          </a:solidFill>
          <a:latin typeface="Calibri"/>
          <a:ea typeface="+mn-ea"/>
          <a:cs typeface="Calibri"/>
        </a:defRPr>
      </a:lvl3pPr>
      <a:lvl4pPr marL="617538" indent="-187325" algn="l" rtl="0" eaLnBrk="0" fontAlgn="base" hangingPunct="0">
        <a:spcBef>
          <a:spcPct val="20000"/>
        </a:spcBef>
        <a:spcAft>
          <a:spcPct val="0"/>
        </a:spcAft>
        <a:buClr>
          <a:srgbClr val="F2AE1E"/>
        </a:buClr>
        <a:buFont typeface="Arial" charset="0"/>
        <a:buChar char="–"/>
        <a:defRPr sz="1100">
          <a:solidFill>
            <a:schemeClr val="tx1"/>
          </a:solidFill>
          <a:latin typeface="Calibri"/>
          <a:ea typeface="+mn-ea"/>
          <a:cs typeface="Calibri"/>
        </a:defRPr>
      </a:lvl4pPr>
      <a:lvl5pPr marL="619125" indent="1209675" algn="l" rtl="0" eaLnBrk="0" fontAlgn="base" hangingPunct="0">
        <a:spcBef>
          <a:spcPct val="20000"/>
        </a:spcBef>
        <a:spcAft>
          <a:spcPct val="0"/>
        </a:spcAft>
        <a:defRPr sz="1100">
          <a:solidFill>
            <a:schemeClr val="tx1"/>
          </a:solidFill>
          <a:latin typeface="Calibri"/>
          <a:ea typeface="+mn-ea"/>
          <a:cs typeface="Calibri"/>
        </a:defRPr>
      </a:lvl5pPr>
      <a:lvl6pPr marL="1076325" algn="l" rtl="0" fontAlgn="base">
        <a:spcBef>
          <a:spcPct val="20000"/>
        </a:spcBef>
        <a:spcAft>
          <a:spcPct val="0"/>
        </a:spcAft>
        <a:defRPr sz="1100">
          <a:solidFill>
            <a:schemeClr val="tx1"/>
          </a:solidFill>
          <a:latin typeface="+mn-lt"/>
          <a:ea typeface="+mn-ea"/>
          <a:cs typeface="+mn-cs"/>
        </a:defRPr>
      </a:lvl6pPr>
      <a:lvl7pPr marL="1533525" algn="l" rtl="0" fontAlgn="base">
        <a:spcBef>
          <a:spcPct val="20000"/>
        </a:spcBef>
        <a:spcAft>
          <a:spcPct val="0"/>
        </a:spcAft>
        <a:defRPr sz="1100">
          <a:solidFill>
            <a:schemeClr val="tx1"/>
          </a:solidFill>
          <a:latin typeface="+mn-lt"/>
          <a:ea typeface="+mn-ea"/>
          <a:cs typeface="+mn-cs"/>
        </a:defRPr>
      </a:lvl7pPr>
      <a:lvl8pPr marL="1990725" algn="l" rtl="0" fontAlgn="base">
        <a:spcBef>
          <a:spcPct val="20000"/>
        </a:spcBef>
        <a:spcAft>
          <a:spcPct val="0"/>
        </a:spcAft>
        <a:defRPr sz="1100">
          <a:solidFill>
            <a:schemeClr val="tx1"/>
          </a:solidFill>
          <a:latin typeface="+mn-lt"/>
          <a:ea typeface="+mn-ea"/>
          <a:cs typeface="+mn-cs"/>
        </a:defRPr>
      </a:lvl8pPr>
      <a:lvl9pPr marL="2447925" algn="l" rtl="0" fontAlgn="base">
        <a:spcBef>
          <a:spcPct val="20000"/>
        </a:spcBef>
        <a:spcAft>
          <a:spcPct val="0"/>
        </a:spcAft>
        <a:defRPr sz="11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218" name="Espace réservé du titre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fr-FR"/>
              <a:t>Cliquez et modifiez le titre</a:t>
            </a:r>
          </a:p>
        </p:txBody>
      </p:sp>
      <p:sp>
        <p:nvSpPr>
          <p:cNvPr id="9219" name="Espace réservé du texte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3181DB9A-544A-374B-A46D-FB394C8E6151}" type="datetimeFigureOut">
              <a:rPr lang="fr-FR"/>
              <a:pPr>
                <a:defRPr/>
              </a:pPr>
              <a:t>05/12/2017</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BA5D5DE4-4E6E-AE46-BCDC-1625A9063132}" type="slidenum">
              <a:rPr lang="fr-FR"/>
              <a:pPr>
                <a:defRPr/>
              </a:pPr>
              <a:t>‹N°›</a:t>
            </a:fld>
            <a:endParaRPr lang="fr-FR"/>
          </a:p>
        </p:txBody>
      </p:sp>
    </p:spTree>
  </p:cSld>
  <p:clrMap bg1="lt1" tx1="dk1" bg2="lt2" tx2="dk2" accent1="accent1" accent2="accent2" accent3="accent3" accent4="accent4" accent5="accent5" accent6="accent6" hlink="hlink" folHlink="folHlink"/>
  <p:sldLayoutIdLst>
    <p:sldLayoutId id="2147484071" r:id="rId1"/>
    <p:sldLayoutId id="2147484072" r:id="rId2"/>
    <p:sldLayoutId id="2147484073" r:id="rId3"/>
    <p:sldLayoutId id="2147484074" r:id="rId4"/>
    <p:sldLayoutId id="2147484075" r:id="rId5"/>
    <p:sldLayoutId id="2147484076" r:id="rId6"/>
    <p:sldLayoutId id="2147484077" r:id="rId7"/>
    <p:sldLayoutId id="2147484078" r:id="rId8"/>
    <p:sldLayoutId id="2147484079" r:id="rId9"/>
    <p:sldLayoutId id="2147484080" r:id="rId10"/>
    <p:sldLayoutId id="2147484081"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7" name="Group 14"/>
          <p:cNvGrpSpPr>
            <a:grpSpLocks/>
          </p:cNvGrpSpPr>
          <p:nvPr userDrawn="1"/>
        </p:nvGrpSpPr>
        <p:grpSpPr bwMode="auto">
          <a:xfrm>
            <a:off x="0" y="0"/>
            <a:ext cx="9144000" cy="5106988"/>
            <a:chOff x="0" y="0"/>
            <a:chExt cx="5760" cy="3217"/>
          </a:xfrm>
          <a:solidFill>
            <a:schemeClr val="bg1">
              <a:lumMod val="95000"/>
            </a:schemeClr>
          </a:solidFill>
        </p:grpSpPr>
        <p:sp>
          <p:nvSpPr>
            <p:cNvPr id="8" name="Freeform 10"/>
            <p:cNvSpPr>
              <a:spLocks/>
            </p:cNvSpPr>
            <p:nvPr/>
          </p:nvSpPr>
          <p:spPr bwMode="gray">
            <a:xfrm>
              <a:off x="0" y="2251"/>
              <a:ext cx="5760" cy="966"/>
            </a:xfrm>
            <a:custGeom>
              <a:avLst/>
              <a:gdLst>
                <a:gd name="T0" fmla="*/ 5760 w 5760"/>
                <a:gd name="T1" fmla="*/ 0 h 966"/>
                <a:gd name="T2" fmla="*/ 0 w 5760"/>
                <a:gd name="T3" fmla="*/ 0 h 966"/>
                <a:gd name="T4" fmla="*/ 0 w 5760"/>
                <a:gd name="T5" fmla="*/ 966 h 966"/>
                <a:gd name="T6" fmla="*/ 4834 w 5760"/>
                <a:gd name="T7" fmla="*/ 966 h 966"/>
                <a:gd name="T8" fmla="*/ 5760 w 5760"/>
                <a:gd name="T9" fmla="*/ 434 h 966"/>
                <a:gd name="T10" fmla="*/ 5760 w 5760"/>
                <a:gd name="T11" fmla="*/ 0 h 9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60" h="966">
                  <a:moveTo>
                    <a:pt x="5760" y="0"/>
                  </a:moveTo>
                  <a:lnTo>
                    <a:pt x="0" y="0"/>
                  </a:lnTo>
                  <a:lnTo>
                    <a:pt x="0" y="966"/>
                  </a:lnTo>
                  <a:lnTo>
                    <a:pt x="4834" y="966"/>
                  </a:lnTo>
                  <a:lnTo>
                    <a:pt x="5760" y="434"/>
                  </a:lnTo>
                  <a:lnTo>
                    <a:pt x="5760"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fr-FR"/>
            </a:p>
          </p:txBody>
        </p:sp>
        <p:sp>
          <p:nvSpPr>
            <p:cNvPr id="9" name="Rectangle 11"/>
            <p:cNvSpPr>
              <a:spLocks noChangeArrowheads="1"/>
            </p:cNvSpPr>
            <p:nvPr/>
          </p:nvSpPr>
          <p:spPr bwMode="gray">
            <a:xfrm>
              <a:off x="0" y="0"/>
              <a:ext cx="5760" cy="256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defRPr/>
              </a:pPr>
              <a:endParaRPr lang="fr-FR" dirty="0">
                <a:cs typeface="Arial" charset="0"/>
              </a:endParaRPr>
            </a:p>
          </p:txBody>
        </p:sp>
      </p:grpSp>
      <p:sp>
        <p:nvSpPr>
          <p:cNvPr id="11" name="Rectangle 4"/>
          <p:cNvSpPr txBox="1">
            <a:spLocks noChangeArrowheads="1"/>
          </p:cNvSpPr>
          <p:nvPr userDrawn="1"/>
        </p:nvSpPr>
        <p:spPr>
          <a:xfrm>
            <a:off x="1258888" y="2349500"/>
            <a:ext cx="6191250" cy="935038"/>
          </a:xfrm>
          <a:prstGeom prst="rect">
            <a:avLst/>
          </a:prstGeom>
        </p:spPr>
        <p:txBody>
          <a:bodyPr/>
          <a:lstStyle>
            <a:lvl1pPr marL="0" indent="0" algn="l" defTabSz="457200" rtl="0" eaLnBrk="1" latinLnBrk="0" hangingPunct="1">
              <a:spcBef>
                <a:spcPct val="20000"/>
              </a:spcBef>
              <a:buFont typeface="Wingdings" charset="2"/>
              <a:buNone/>
              <a:defRPr sz="1100" b="0" kern="1200">
                <a:solidFill>
                  <a:srgbClr val="0062A8"/>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defRPr/>
            </a:pPr>
            <a:r>
              <a:rPr lang="fr-FR" sz="1500" dirty="0" smtClean="0">
                <a:solidFill>
                  <a:srgbClr val="6D83B0"/>
                </a:solidFill>
              </a:rPr>
              <a:t>Vous pouvez consulter cette présentation </a:t>
            </a:r>
            <a:r>
              <a:rPr lang="fr-FR" sz="1500" dirty="0" err="1" smtClean="0">
                <a:solidFill>
                  <a:srgbClr val="6D83B0"/>
                </a:solidFill>
              </a:rPr>
              <a:t>powerpoint</a:t>
            </a:r>
            <a:r>
              <a:rPr lang="fr-FR" sz="1500" dirty="0" smtClean="0">
                <a:solidFill>
                  <a:srgbClr val="6D83B0"/>
                </a:solidFill>
              </a:rPr>
              <a:t> </a:t>
            </a:r>
            <a:br>
              <a:rPr lang="fr-FR" sz="1500" dirty="0" smtClean="0">
                <a:solidFill>
                  <a:srgbClr val="6D83B0"/>
                </a:solidFill>
              </a:rPr>
            </a:br>
            <a:r>
              <a:rPr lang="fr-FR" sz="1500" dirty="0" smtClean="0">
                <a:solidFill>
                  <a:srgbClr val="6D83B0"/>
                </a:solidFill>
              </a:rPr>
              <a:t>sur « Adresse web »</a:t>
            </a:r>
          </a:p>
          <a:p>
            <a:pPr>
              <a:defRPr/>
            </a:pPr>
            <a:r>
              <a:rPr lang="fr-FR" sz="1500" dirty="0" smtClean="0"/>
              <a:t> </a:t>
            </a:r>
            <a:endParaRPr lang="fr-FR" sz="1500" dirty="0"/>
          </a:p>
        </p:txBody>
      </p:sp>
      <p:pic>
        <p:nvPicPr>
          <p:cNvPr id="21508" name="Image 11" descr="2014_MENESRlogo_horizontal.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563938" y="5805488"/>
            <a:ext cx="1916112"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4"/>
          <p:cNvSpPr txBox="1">
            <a:spLocks noChangeArrowheads="1"/>
          </p:cNvSpPr>
          <p:nvPr userDrawn="1"/>
        </p:nvSpPr>
        <p:spPr>
          <a:xfrm>
            <a:off x="3203575" y="4192588"/>
            <a:ext cx="6119813" cy="315912"/>
          </a:xfrm>
          <a:prstGeom prst="rect">
            <a:avLst/>
          </a:prstGeom>
        </p:spPr>
        <p:txBody>
          <a:bodyPr/>
          <a:lstStyle>
            <a:lvl1pPr marL="0" indent="0" algn="l" defTabSz="457200" rtl="0" eaLnBrk="1" latinLnBrk="0" hangingPunct="1">
              <a:spcBef>
                <a:spcPct val="20000"/>
              </a:spcBef>
              <a:buFont typeface="Wingdings" charset="2"/>
              <a:buNone/>
              <a:defRPr sz="1100" b="0" kern="1200">
                <a:solidFill>
                  <a:srgbClr val="0062A8"/>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defRPr/>
            </a:pPr>
            <a:r>
              <a:rPr lang="fr-FR" dirty="0" smtClean="0">
                <a:solidFill>
                  <a:schemeClr val="tx1">
                    <a:lumMod val="65000"/>
                    <a:lumOff val="35000"/>
                  </a:schemeClr>
                </a:solidFill>
              </a:rPr>
              <a:t>Contact </a:t>
            </a:r>
          </a:p>
          <a:p>
            <a:pPr>
              <a:defRPr/>
            </a:pPr>
            <a:r>
              <a:rPr lang="fr-FR" dirty="0" smtClean="0">
                <a:solidFill>
                  <a:schemeClr val="tx1">
                    <a:lumMod val="65000"/>
                    <a:lumOff val="35000"/>
                  </a:schemeClr>
                </a:solidFill>
              </a:rPr>
              <a:t>Adresse </a:t>
            </a:r>
          </a:p>
          <a:p>
            <a:pPr>
              <a:defRPr/>
            </a:pPr>
            <a:r>
              <a:rPr lang="fr-FR" dirty="0" smtClean="0">
                <a:solidFill>
                  <a:schemeClr val="tx1">
                    <a:lumMod val="65000"/>
                    <a:lumOff val="35000"/>
                  </a:schemeClr>
                </a:solidFill>
              </a:rPr>
              <a:t>mail </a:t>
            </a:r>
            <a:endParaRPr lang="fr-FR" dirty="0">
              <a:solidFill>
                <a:schemeClr val="tx1">
                  <a:lumMod val="65000"/>
                  <a:lumOff val="35000"/>
                </a:schemeClr>
              </a:solidFill>
            </a:endParaRPr>
          </a:p>
        </p:txBody>
      </p:sp>
      <p:cxnSp>
        <p:nvCxnSpPr>
          <p:cNvPr id="14" name="Connecteur droit 13"/>
          <p:cNvCxnSpPr/>
          <p:nvPr userDrawn="1"/>
        </p:nvCxnSpPr>
        <p:spPr>
          <a:xfrm>
            <a:off x="3275013" y="4221163"/>
            <a:ext cx="2233612" cy="0"/>
          </a:xfrm>
          <a:prstGeom prst="line">
            <a:avLst/>
          </a:prstGeom>
          <a:ln w="6350" cmpd="sng">
            <a:solidFill>
              <a:srgbClr val="7F7F7F"/>
            </a:solidFill>
            <a:prstDash val="solid"/>
          </a:ln>
          <a:effectLst/>
        </p:spPr>
        <p:style>
          <a:lnRef idx="2">
            <a:schemeClr val="accent1"/>
          </a:lnRef>
          <a:fillRef idx="0">
            <a:schemeClr val="accent1"/>
          </a:fillRef>
          <a:effectRef idx="1">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4082" r:id="rId1"/>
  </p:sldLayoutIdLst>
  <p:timing>
    <p:tnLst>
      <p:par>
        <p:cTn id="1" dur="indefinite" restart="never" nodeType="tmRoot"/>
      </p:par>
    </p:tnLst>
  </p:timing>
  <p:hf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290" name="ZoneTexte 7"/>
          <p:cNvSpPr txBox="1">
            <a:spLocks noChangeArrowheads="1"/>
          </p:cNvSpPr>
          <p:nvPr userDrawn="1"/>
        </p:nvSpPr>
        <p:spPr bwMode="auto">
          <a:xfrm>
            <a:off x="2484438" y="6381750"/>
            <a:ext cx="5400675"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fr-FR" sz="900" smtClean="0">
                <a:solidFill>
                  <a:schemeClr val="accent1"/>
                </a:solidFill>
                <a:latin typeface="Calibri" charset="0"/>
                <a:cs typeface="Calibri" charset="0"/>
              </a:rPr>
              <a:t>Titre de la présentation &gt; date </a:t>
            </a:r>
          </a:p>
        </p:txBody>
      </p:sp>
      <p:cxnSp>
        <p:nvCxnSpPr>
          <p:cNvPr id="9" name="Connecteur droit 8"/>
          <p:cNvCxnSpPr/>
          <p:nvPr userDrawn="1"/>
        </p:nvCxnSpPr>
        <p:spPr>
          <a:xfrm>
            <a:off x="2555875" y="6308725"/>
            <a:ext cx="6048375" cy="0"/>
          </a:xfrm>
          <a:prstGeom prst="line">
            <a:avLst/>
          </a:prstGeom>
          <a:ln w="6350" cmpd="sng">
            <a:solidFill>
              <a:srgbClr val="7F7F7F"/>
            </a:solidFill>
            <a:prstDash val="solid"/>
          </a:ln>
          <a:effectLst/>
        </p:spPr>
        <p:style>
          <a:lnRef idx="2">
            <a:schemeClr val="accent1"/>
          </a:lnRef>
          <a:fillRef idx="0">
            <a:schemeClr val="accent1"/>
          </a:fillRef>
          <a:effectRef idx="1">
            <a:schemeClr val="accent1"/>
          </a:effectRef>
          <a:fontRef idx="minor">
            <a:schemeClr val="tx1"/>
          </a:fontRef>
        </p:style>
      </p:cxnSp>
      <p:pic>
        <p:nvPicPr>
          <p:cNvPr id="22532" name="Image 9" descr="2014_MENESRlogo_horizontal.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84213" y="6288088"/>
            <a:ext cx="161925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Espace réservé du numéro de diapositive 5"/>
          <p:cNvSpPr>
            <a:spLocks noGrp="1"/>
          </p:cNvSpPr>
          <p:nvPr>
            <p:ph type="sldNum" sz="quarter" idx="4"/>
          </p:nvPr>
        </p:nvSpPr>
        <p:spPr>
          <a:xfrm>
            <a:off x="6553200" y="6308725"/>
            <a:ext cx="2133600" cy="365125"/>
          </a:xfrm>
          <a:prstGeom prst="rect">
            <a:avLst/>
          </a:prstGeom>
        </p:spPr>
        <p:txBody>
          <a:bodyPr vert="horz" lIns="91440" tIns="45720" rIns="91440" bIns="45720" rtlCol="0" anchor="ctr"/>
          <a:lstStyle>
            <a:lvl1pPr algn="r">
              <a:defRPr sz="900">
                <a:solidFill>
                  <a:schemeClr val="accent1"/>
                </a:solidFill>
                <a:latin typeface="Calibri"/>
                <a:cs typeface="Calibri"/>
              </a:defRPr>
            </a:lvl1pPr>
          </a:lstStyle>
          <a:p>
            <a:pPr>
              <a:defRPr/>
            </a:pPr>
            <a:r>
              <a:rPr lang="fr-FR"/>
              <a:t>Page </a:t>
            </a:r>
            <a:fld id="{70FAAEE1-2F52-3546-9F18-EAA40B026206}" type="slidenum">
              <a:rPr lang="fr-FR"/>
              <a:pPr>
                <a:defRPr/>
              </a:pPr>
              <a:t>‹N°›</a:t>
            </a:fld>
            <a:endParaRPr lang="fr-FR"/>
          </a:p>
        </p:txBody>
      </p:sp>
    </p:spTree>
  </p:cSld>
  <p:clrMap bg1="lt1" tx1="dk1" bg2="lt2" tx2="dk2" accent1="accent1" accent2="accent2" accent3="accent3" accent4="accent4" accent5="accent5" accent6="accent6" hlink="hlink" folHlink="folHlink"/>
  <p:sldLayoutIdLst>
    <p:sldLayoutId id="2147484083" r:id="rId1"/>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4084" r:id="rId1"/>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hyperlink" Target="2017_guide%20entretien_V2_804210.pdf" TargetMode="Externa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
          <p:cNvSpPr txBox="1">
            <a:spLocks noChangeArrowheads="1"/>
          </p:cNvSpPr>
          <p:nvPr/>
        </p:nvSpPr>
        <p:spPr bwMode="gray">
          <a:xfrm>
            <a:off x="652462" y="1700808"/>
            <a:ext cx="7775575" cy="2880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0" tIns="0" rIns="0" bIns="0"/>
          <a:lstStyle>
            <a:lvl1pPr marL="250825" indent="-250825" eaLnBrk="0" hangingPunct="0">
              <a:defRPr sz="2400">
                <a:solidFill>
                  <a:schemeClr val="tx1"/>
                </a:solidFill>
                <a:latin typeface="Arial" charset="0"/>
                <a:ea typeface="ＭＳ Ｐゴシック" charset="0"/>
                <a:cs typeface="ＭＳ Ｐゴシック" charset="0"/>
              </a:defRPr>
            </a:lvl1pPr>
            <a:lvl2pPr marL="423863" indent="-171450" eaLnBrk="0" hangingPunct="0">
              <a:defRPr sz="2400">
                <a:solidFill>
                  <a:schemeClr val="tx1"/>
                </a:solidFill>
                <a:latin typeface="Arial" charset="0"/>
                <a:ea typeface="ＭＳ Ｐゴシック" charset="0"/>
              </a:defRPr>
            </a:lvl2pPr>
            <a:lvl3pPr marL="425450" indent="3175" eaLnBrk="0" hangingPunct="0">
              <a:defRPr sz="2400">
                <a:solidFill>
                  <a:schemeClr val="tx1"/>
                </a:solidFill>
                <a:latin typeface="Arial" charset="0"/>
                <a:ea typeface="ＭＳ Ｐゴシック" charset="0"/>
              </a:defRPr>
            </a:lvl3pPr>
            <a:lvl4pPr marL="617538" indent="-187325" eaLnBrk="0" hangingPunct="0">
              <a:defRPr sz="2400">
                <a:solidFill>
                  <a:schemeClr val="tx1"/>
                </a:solidFill>
                <a:latin typeface="Arial" charset="0"/>
                <a:ea typeface="ＭＳ Ｐゴシック" charset="0"/>
              </a:defRPr>
            </a:lvl4pPr>
            <a:lvl5pPr marL="619125" indent="1209675" eaLnBrk="0" hangingPunct="0">
              <a:defRPr sz="2400">
                <a:solidFill>
                  <a:schemeClr val="tx1"/>
                </a:solidFill>
                <a:latin typeface="Arial" charset="0"/>
                <a:ea typeface="ＭＳ Ｐゴシック" charset="0"/>
              </a:defRPr>
            </a:lvl5pPr>
            <a:lvl6pPr marL="1076325" indent="1209675" eaLnBrk="0" fontAlgn="base" hangingPunct="0">
              <a:spcBef>
                <a:spcPct val="0"/>
              </a:spcBef>
              <a:spcAft>
                <a:spcPct val="0"/>
              </a:spcAft>
              <a:defRPr sz="2400">
                <a:solidFill>
                  <a:schemeClr val="tx1"/>
                </a:solidFill>
                <a:latin typeface="Arial" charset="0"/>
                <a:ea typeface="ＭＳ Ｐゴシック" charset="0"/>
              </a:defRPr>
            </a:lvl6pPr>
            <a:lvl7pPr marL="1533525" indent="1209675" eaLnBrk="0" fontAlgn="base" hangingPunct="0">
              <a:spcBef>
                <a:spcPct val="0"/>
              </a:spcBef>
              <a:spcAft>
                <a:spcPct val="0"/>
              </a:spcAft>
              <a:defRPr sz="2400">
                <a:solidFill>
                  <a:schemeClr val="tx1"/>
                </a:solidFill>
                <a:latin typeface="Arial" charset="0"/>
                <a:ea typeface="ＭＳ Ｐゴシック" charset="0"/>
              </a:defRPr>
            </a:lvl7pPr>
            <a:lvl8pPr marL="1990725" indent="1209675" eaLnBrk="0" fontAlgn="base" hangingPunct="0">
              <a:spcBef>
                <a:spcPct val="0"/>
              </a:spcBef>
              <a:spcAft>
                <a:spcPct val="0"/>
              </a:spcAft>
              <a:defRPr sz="2400">
                <a:solidFill>
                  <a:schemeClr val="tx1"/>
                </a:solidFill>
                <a:latin typeface="Arial" charset="0"/>
                <a:ea typeface="ＭＳ Ｐゴシック" charset="0"/>
              </a:defRPr>
            </a:lvl8pPr>
            <a:lvl9pPr marL="2447925" indent="1209675" eaLnBrk="0" fontAlgn="base" hangingPunct="0">
              <a:spcBef>
                <a:spcPct val="0"/>
              </a:spcBef>
              <a:spcAft>
                <a:spcPct val="0"/>
              </a:spcAft>
              <a:defRPr sz="2400">
                <a:solidFill>
                  <a:schemeClr val="tx1"/>
                </a:solidFill>
                <a:latin typeface="Arial" charset="0"/>
                <a:ea typeface="ＭＳ Ｐゴシック" charset="0"/>
              </a:defRPr>
            </a:lvl9pPr>
          </a:lstStyle>
          <a:p>
            <a:pPr marL="0" lvl="0" indent="0" algn="ctr">
              <a:lnSpc>
                <a:spcPct val="150000"/>
              </a:lnSpc>
              <a:spcBef>
                <a:spcPct val="60000"/>
              </a:spcBef>
              <a:spcAft>
                <a:spcPct val="40000"/>
              </a:spcAft>
              <a:buClr>
                <a:srgbClr val="F2AE1E"/>
              </a:buClr>
            </a:pPr>
            <a:r>
              <a:rPr lang="fr-FR" sz="4000" b="1" kern="0" dirty="0">
                <a:solidFill>
                  <a:srgbClr val="6D83B0"/>
                </a:solidFill>
                <a:effectLst>
                  <a:outerShdw blurRad="38100" dist="38100" dir="2700000" algn="tl">
                    <a:srgbClr val="000000">
                      <a:alpha val="43137"/>
                    </a:srgbClr>
                  </a:outerShdw>
                </a:effectLst>
                <a:latin typeface="Calibri"/>
              </a:rPr>
              <a:t>La rénovation de la carrière des personnels enseignants, d’éducation et psychologues</a:t>
            </a:r>
          </a:p>
        </p:txBody>
      </p:sp>
      <p:sp>
        <p:nvSpPr>
          <p:cNvPr id="2" name="ZoneTexte 1"/>
          <p:cNvSpPr txBox="1"/>
          <p:nvPr/>
        </p:nvSpPr>
        <p:spPr>
          <a:xfrm>
            <a:off x="2555776" y="6381328"/>
            <a:ext cx="4608512" cy="230832"/>
          </a:xfrm>
          <a:prstGeom prst="rect">
            <a:avLst/>
          </a:prstGeom>
          <a:solidFill>
            <a:schemeClr val="bg1"/>
          </a:solidFill>
        </p:spPr>
        <p:txBody>
          <a:bodyPr wrap="square" rtlCol="0">
            <a:spAutoFit/>
          </a:bodyPr>
          <a:lstStyle/>
          <a:p>
            <a:r>
              <a:rPr lang="fr-FR" sz="900" dirty="0" smtClean="0">
                <a:solidFill>
                  <a:srgbClr val="6D83B0"/>
                </a:solidFill>
                <a:latin typeface="Calibri" charset="0"/>
                <a:cs typeface="Arial" charset="0"/>
              </a:rPr>
              <a:t>DGRH B – Collège académique des IEN 1</a:t>
            </a:r>
            <a:r>
              <a:rPr lang="fr-FR" sz="900" baseline="30000" dirty="0" smtClean="0">
                <a:solidFill>
                  <a:srgbClr val="6D83B0"/>
                </a:solidFill>
                <a:latin typeface="Calibri" charset="0"/>
                <a:cs typeface="Arial" charset="0"/>
              </a:rPr>
              <a:t>er</a:t>
            </a:r>
            <a:r>
              <a:rPr lang="fr-FR" sz="900" dirty="0" smtClean="0">
                <a:solidFill>
                  <a:srgbClr val="6D83B0"/>
                </a:solidFill>
                <a:latin typeface="Calibri" charset="0"/>
                <a:cs typeface="Arial" charset="0"/>
              </a:rPr>
              <a:t> degré – Octobre 2017</a:t>
            </a:r>
            <a:endParaRPr lang="fr-FR" sz="900" dirty="0">
              <a:solidFill>
                <a:srgbClr val="6D83B0"/>
              </a:solidFill>
              <a:latin typeface="Calibri" charset="0"/>
              <a:cs typeface="Arial" charset="0"/>
            </a:endParaRPr>
          </a:p>
        </p:txBody>
      </p:sp>
      <p:pic>
        <p:nvPicPr>
          <p:cNvPr id="1026" name="Image 1"/>
          <p:cNvPicPr>
            <a:picLocks noChangeAspect="1" noChangeArrowheads="1"/>
          </p:cNvPicPr>
          <p:nvPr/>
        </p:nvPicPr>
        <p:blipFill rotWithShape="1">
          <a:blip r:embed="rId2">
            <a:extLst>
              <a:ext uri="{28A0092B-C50C-407E-A947-70E740481C1C}">
                <a14:useLocalDpi xmlns:a14="http://schemas.microsoft.com/office/drawing/2010/main" val="0"/>
              </a:ext>
            </a:extLst>
          </a:blip>
          <a:srcRect l="19231" t="14286" r="12400" b="14167"/>
          <a:stretch/>
        </p:blipFill>
        <p:spPr bwMode="auto">
          <a:xfrm>
            <a:off x="683568" y="5013176"/>
            <a:ext cx="1656184" cy="1728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545592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Espace réservé du contenu 3"/>
          <p:cNvPicPr>
            <a:picLocks noGrp="1" noChangeAspect="1"/>
          </p:cNvPicPr>
          <p:nvPr>
            <p:ph idx="1"/>
          </p:nvPr>
        </p:nvPicPr>
        <p:blipFill>
          <a:blip r:embed="rId2"/>
          <a:stretch>
            <a:fillRect/>
          </a:stretch>
        </p:blipFill>
        <p:spPr>
          <a:xfrm>
            <a:off x="684213" y="2426598"/>
            <a:ext cx="7775575" cy="2941430"/>
          </a:xfrm>
          <a:prstGeom prst="rect">
            <a:avLst/>
          </a:prstGeom>
        </p:spPr>
      </p:pic>
    </p:spTree>
    <p:extLst>
      <p:ext uri="{BB962C8B-B14F-4D97-AF65-F5344CB8AC3E}">
        <p14:creationId xmlns:p14="http://schemas.microsoft.com/office/powerpoint/2010/main" val="37210479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Une nécessaire phase de préparation </a:t>
            </a:r>
            <a:r>
              <a:rPr lang="fr-FR" dirty="0" smtClean="0"/>
              <a:t>par </a:t>
            </a:r>
            <a:r>
              <a:rPr lang="fr-FR" dirty="0"/>
              <a:t>l’agent</a:t>
            </a:r>
            <a:br>
              <a:rPr lang="fr-FR" dirty="0"/>
            </a:br>
            <a:endParaRPr lang="fr-FR" dirty="0"/>
          </a:p>
        </p:txBody>
      </p:sp>
      <p:sp>
        <p:nvSpPr>
          <p:cNvPr id="3" name="Espace réservé du contenu 2"/>
          <p:cNvSpPr>
            <a:spLocks noGrp="1"/>
          </p:cNvSpPr>
          <p:nvPr>
            <p:ph idx="1"/>
          </p:nvPr>
        </p:nvSpPr>
        <p:spPr/>
        <p:txBody>
          <a:bodyPr/>
          <a:lstStyle/>
          <a:p>
            <a:r>
              <a:rPr lang="fr-FR" dirty="0" smtClean="0"/>
              <a:t>Il </a:t>
            </a:r>
            <a:r>
              <a:rPr lang="fr-FR" dirty="0"/>
              <a:t>est fortement recommandé que l’agent prépare en amont ses rendez-vous de carrière, </a:t>
            </a:r>
            <a:r>
              <a:rPr lang="fr-FR" dirty="0" smtClean="0"/>
              <a:t>tant l’inspection </a:t>
            </a:r>
            <a:r>
              <a:rPr lang="fr-FR" dirty="0"/>
              <a:t>que le ou les entretien(s) qui la </a:t>
            </a:r>
            <a:r>
              <a:rPr lang="fr-FR" dirty="0" smtClean="0"/>
              <a:t>suivent. Pour </a:t>
            </a:r>
            <a:r>
              <a:rPr lang="fr-FR" dirty="0"/>
              <a:t>cela, outre le fait de se référer au présent guide du rendez-vous de carrière, l’enseignant </a:t>
            </a:r>
            <a:r>
              <a:rPr lang="fr-FR" dirty="0" smtClean="0"/>
              <a:t>pourra également </a:t>
            </a:r>
            <a:r>
              <a:rPr lang="fr-FR" dirty="0"/>
              <a:t>s’appuyer </a:t>
            </a:r>
            <a:r>
              <a:rPr lang="fr-FR" b="1" dirty="0"/>
              <a:t>sur son CV enrichi sur I.PROF ainsi que sur différents documents.</a:t>
            </a:r>
          </a:p>
          <a:p>
            <a:r>
              <a:rPr lang="fr-FR" dirty="0"/>
              <a:t>Le guide du rendez-vous de carrière comprend un document d’aide à la préparation du </a:t>
            </a:r>
            <a:r>
              <a:rPr lang="fr-FR" dirty="0" smtClean="0"/>
              <a:t>rendez-vous de </a:t>
            </a:r>
            <a:r>
              <a:rPr lang="fr-FR" dirty="0"/>
              <a:t>carrière intitulé </a:t>
            </a:r>
            <a:r>
              <a:rPr lang="fr-FR" b="1" dirty="0"/>
              <a:t>« Document de référence de l’entretien » dont les items servent de support </a:t>
            </a:r>
            <a:r>
              <a:rPr lang="fr-FR" b="1" dirty="0" smtClean="0"/>
              <a:t>au déroulement </a:t>
            </a:r>
            <a:r>
              <a:rPr lang="fr-FR" b="1" dirty="0"/>
              <a:t>du ou des entretiens (annexe 4).</a:t>
            </a:r>
          </a:p>
          <a:p>
            <a:r>
              <a:rPr lang="fr-FR" dirty="0"/>
              <a:t>Il relève du choix de l’agent de transmettre ou non ce document de référence de l’entretien </a:t>
            </a:r>
            <a:r>
              <a:rPr lang="fr-FR" dirty="0" smtClean="0"/>
              <a:t>complété  aux </a:t>
            </a:r>
            <a:r>
              <a:rPr lang="fr-FR" dirty="0"/>
              <a:t>évaluateurs concernés.</a:t>
            </a:r>
          </a:p>
        </p:txBody>
      </p:sp>
    </p:spTree>
    <p:extLst>
      <p:ext uri="{BB962C8B-B14F-4D97-AF65-F5344CB8AC3E}">
        <p14:creationId xmlns:p14="http://schemas.microsoft.com/office/powerpoint/2010/main" val="42470655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r>
              <a:rPr lang="fr-FR" dirty="0" smtClean="0">
                <a:hlinkClick r:id="rId2" action="ppaction://hlinkfile"/>
              </a:rPr>
              <a:t>2017_guide entretien_V2_804210.pdf</a:t>
            </a:r>
            <a:endParaRPr lang="fr-FR" dirty="0"/>
          </a:p>
        </p:txBody>
      </p:sp>
    </p:spTree>
    <p:extLst>
      <p:ext uri="{BB962C8B-B14F-4D97-AF65-F5344CB8AC3E}">
        <p14:creationId xmlns:p14="http://schemas.microsoft.com/office/powerpoint/2010/main" val="19070453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pPr marL="0" indent="0">
              <a:buNone/>
            </a:pPr>
            <a:r>
              <a:rPr lang="fr-FR" dirty="0" smtClean="0"/>
              <a:t>L ’application </a:t>
            </a:r>
            <a:r>
              <a:rPr lang="fr-FR" dirty="0" err="1"/>
              <a:t>siAe</a:t>
            </a:r>
            <a:r>
              <a:rPr lang="fr-FR" dirty="0"/>
              <a:t>  </a:t>
            </a:r>
            <a:r>
              <a:rPr lang="fr-FR" dirty="0" smtClean="0"/>
              <a:t> informe les agents , dans leur messagerie professionnelle et </a:t>
            </a:r>
            <a:r>
              <a:rPr lang="fr-FR" dirty="0"/>
              <a:t>i-prof de la mise à disposition :</a:t>
            </a:r>
          </a:p>
          <a:p>
            <a:r>
              <a:rPr lang="fr-FR" dirty="0"/>
              <a:t>- des appréciations des </a:t>
            </a:r>
            <a:r>
              <a:rPr lang="fr-FR" dirty="0" smtClean="0"/>
              <a:t>évaluateurs, </a:t>
            </a:r>
            <a:endParaRPr lang="fr-FR" dirty="0"/>
          </a:p>
          <a:p>
            <a:r>
              <a:rPr lang="fr-FR" dirty="0"/>
              <a:t>- de l’appréciation </a:t>
            </a:r>
            <a:r>
              <a:rPr lang="fr-FR" dirty="0" smtClean="0"/>
              <a:t>finale </a:t>
            </a:r>
            <a:r>
              <a:rPr lang="fr-FR" dirty="0"/>
              <a:t>du </a:t>
            </a:r>
            <a:r>
              <a:rPr lang="fr-FR" dirty="0" smtClean="0"/>
              <a:t>rendez-vous  de carrière</a:t>
            </a:r>
            <a:endParaRPr lang="fr-FR" dirty="0"/>
          </a:p>
          <a:p>
            <a:pPr marL="0" indent="0">
              <a:buNone/>
            </a:pPr>
            <a:r>
              <a:rPr lang="fr-FR" dirty="0"/>
              <a:t>L</a:t>
            </a:r>
            <a:r>
              <a:rPr lang="fr-FR" dirty="0" smtClean="0"/>
              <a:t>’agent </a:t>
            </a:r>
            <a:r>
              <a:rPr lang="fr-FR" dirty="0"/>
              <a:t>qui peut formuler des </a:t>
            </a:r>
            <a:r>
              <a:rPr lang="fr-FR" dirty="0" smtClean="0"/>
              <a:t>observations  dans </a:t>
            </a:r>
            <a:r>
              <a:rPr lang="fr-FR" dirty="0"/>
              <a:t>le cadre réservé à cet </a:t>
            </a:r>
            <a:r>
              <a:rPr lang="fr-FR" dirty="0" smtClean="0"/>
              <a:t>effet</a:t>
            </a:r>
            <a:r>
              <a:rPr lang="fr-FR" dirty="0"/>
              <a:t>. Il </a:t>
            </a:r>
            <a:r>
              <a:rPr lang="fr-FR" dirty="0" smtClean="0"/>
              <a:t>dispose d’un </a:t>
            </a:r>
            <a:r>
              <a:rPr lang="fr-FR" dirty="0"/>
              <a:t>délai de 3 semaines </a:t>
            </a:r>
          </a:p>
          <a:p>
            <a:pPr>
              <a:buFont typeface="Wingdings" panose="05000000000000000000" pitchFamily="2" charset="2"/>
              <a:buChar char="q"/>
            </a:pPr>
            <a:r>
              <a:rPr lang="fr-FR" dirty="0" smtClean="0"/>
              <a:t>L'appréciation </a:t>
            </a:r>
            <a:r>
              <a:rPr lang="fr-FR" dirty="0"/>
              <a:t>finale de la valeur professionnelle </a:t>
            </a:r>
            <a:r>
              <a:rPr lang="fr-FR" dirty="0" smtClean="0"/>
              <a:t>par l’autorité </a:t>
            </a:r>
            <a:r>
              <a:rPr lang="fr-FR" dirty="0"/>
              <a:t>compétente (recteur/IA-</a:t>
            </a:r>
            <a:r>
              <a:rPr lang="fr-FR" dirty="0" err="1"/>
              <a:t>Dasen</a:t>
            </a:r>
            <a:r>
              <a:rPr lang="fr-FR" dirty="0"/>
              <a:t>/ministre) </a:t>
            </a:r>
            <a:r>
              <a:rPr lang="fr-FR" dirty="0" smtClean="0"/>
              <a:t>qui figure </a:t>
            </a:r>
            <a:r>
              <a:rPr lang="fr-FR" dirty="0"/>
              <a:t>au compte rendu est notifiée dans les </a:t>
            </a:r>
            <a:r>
              <a:rPr lang="fr-FR" dirty="0" smtClean="0"/>
              <a:t>deux semaines </a:t>
            </a:r>
            <a:r>
              <a:rPr lang="fr-FR" dirty="0"/>
              <a:t>après la rentrée scolaire </a:t>
            </a:r>
            <a:r>
              <a:rPr lang="fr-FR" dirty="0" smtClean="0"/>
              <a:t>suivante.</a:t>
            </a:r>
            <a:endParaRPr lang="fr-FR" dirty="0"/>
          </a:p>
        </p:txBody>
      </p:sp>
    </p:spTree>
    <p:extLst>
      <p:ext uri="{BB962C8B-B14F-4D97-AF65-F5344CB8AC3E}">
        <p14:creationId xmlns:p14="http://schemas.microsoft.com/office/powerpoint/2010/main" val="3073618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r>
              <a:rPr lang="fr-FR" sz="1600" dirty="0"/>
              <a:t>L'adjoint d'enseignement peut saisir le recteur d'une demande de révision de l'appréciation finale de la valeur professionnelle dans un délai de 30 jours francs suivant sa notification. </a:t>
            </a:r>
            <a:r>
              <a:rPr lang="fr-FR" sz="1600" dirty="0" smtClean="0"/>
              <a:t> </a:t>
            </a:r>
            <a:r>
              <a:rPr lang="fr-FR" sz="1600" dirty="0" smtClean="0">
                <a:sym typeface="Wingdings" panose="05000000000000000000" pitchFamily="2" charset="2"/>
              </a:rPr>
              <a:t> </a:t>
            </a:r>
            <a:r>
              <a:rPr lang="fr-FR" sz="1600" dirty="0" smtClean="0"/>
              <a:t>« </a:t>
            </a:r>
            <a:r>
              <a:rPr lang="fr-FR" sz="1600" dirty="0"/>
              <a:t>Le recteur dispose d'un délai de 30 jours francs pour réviser l'appréciation finale de la valeur professionnelle. L'absence de réponse équivaut à un refus de révision. </a:t>
            </a:r>
            <a:endParaRPr lang="fr-FR" sz="1600" dirty="0" smtClean="0"/>
          </a:p>
          <a:p>
            <a:r>
              <a:rPr lang="fr-FR" sz="1600" dirty="0"/>
              <a:t> La commission administrative paritaire compétente peut, à la requête de l'intéressé, </a:t>
            </a:r>
            <a:r>
              <a:rPr lang="fr-FR" sz="1600" dirty="0" smtClean="0"/>
              <a:t> </a:t>
            </a:r>
            <a:r>
              <a:rPr lang="fr-FR" sz="1600" dirty="0"/>
              <a:t>demander au recteur la révision de l'appréciation finale de la valeur professionnelle. La commission administrative paritaire compétente doit être saisie dans un délai de 30 jours francs suivant la réponse formulée par l'autorité hiérarchique dans le cadre du recours. </a:t>
            </a:r>
            <a:r>
              <a:rPr lang="fr-FR" sz="1600" dirty="0" smtClean="0">
                <a:sym typeface="Wingdings" panose="05000000000000000000" pitchFamily="2" charset="2"/>
              </a:rPr>
              <a:t> </a:t>
            </a:r>
            <a:r>
              <a:rPr lang="fr-FR" sz="1600" dirty="0" smtClean="0"/>
              <a:t>« </a:t>
            </a:r>
            <a:r>
              <a:rPr lang="fr-FR" sz="1600" dirty="0"/>
              <a:t>Le recteur notifie à l'adjoint d'enseignement l'appréciation finale définitive de la valeur professionnelle. »</a:t>
            </a:r>
          </a:p>
        </p:txBody>
      </p:sp>
    </p:spTree>
    <p:extLst>
      <p:ext uri="{BB962C8B-B14F-4D97-AF65-F5344CB8AC3E}">
        <p14:creationId xmlns:p14="http://schemas.microsoft.com/office/powerpoint/2010/main" val="13055771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txBox="1">
            <a:spLocks noChangeArrowheads="1"/>
          </p:cNvSpPr>
          <p:nvPr/>
        </p:nvSpPr>
        <p:spPr bwMode="gray">
          <a:xfrm>
            <a:off x="684213" y="44450"/>
            <a:ext cx="7775575" cy="1065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0" tIns="0" rIns="0" bIns="0"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fr-FR" b="1" dirty="0">
                <a:solidFill>
                  <a:srgbClr val="D84A50"/>
                </a:solidFill>
                <a:latin typeface="Calibri" charset="0"/>
                <a:cs typeface="Arial" charset="0"/>
              </a:rPr>
              <a:t>Une carrière </a:t>
            </a:r>
            <a:r>
              <a:rPr lang="fr-FR" b="1" dirty="0" smtClean="0">
                <a:solidFill>
                  <a:srgbClr val="D84A50"/>
                </a:solidFill>
                <a:latin typeface="Calibri" charset="0"/>
                <a:cs typeface="Arial" charset="0"/>
              </a:rPr>
              <a:t>revalorisée</a:t>
            </a:r>
          </a:p>
          <a:p>
            <a:r>
              <a:rPr lang="fr-FR" b="1" dirty="0" smtClean="0">
                <a:solidFill>
                  <a:srgbClr val="D84A50"/>
                </a:solidFill>
                <a:latin typeface="Calibri" charset="0"/>
                <a:cs typeface="Arial" charset="0"/>
              </a:rPr>
              <a:t>De nouvelles modalités d’avancement (1/2)</a:t>
            </a:r>
            <a:endParaRPr lang="fr-FR" b="1" dirty="0">
              <a:solidFill>
                <a:srgbClr val="D84A50"/>
              </a:solidFill>
              <a:latin typeface="Calibri" charset="0"/>
              <a:cs typeface="Arial" charset="0"/>
            </a:endParaRPr>
          </a:p>
        </p:txBody>
      </p:sp>
      <p:sp>
        <p:nvSpPr>
          <p:cNvPr id="29698" name="Rectangle 3"/>
          <p:cNvSpPr txBox="1">
            <a:spLocks noChangeArrowheads="1"/>
          </p:cNvSpPr>
          <p:nvPr/>
        </p:nvSpPr>
        <p:spPr bwMode="gray">
          <a:xfrm>
            <a:off x="684213" y="1701130"/>
            <a:ext cx="7775575" cy="4320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0" tIns="0" rIns="0" bIns="0"/>
          <a:lstStyle>
            <a:lvl1pPr marL="250825" indent="-250825" eaLnBrk="0" hangingPunct="0">
              <a:defRPr sz="2400">
                <a:solidFill>
                  <a:schemeClr val="tx1"/>
                </a:solidFill>
                <a:latin typeface="Arial" charset="0"/>
                <a:ea typeface="ＭＳ Ｐゴシック" charset="0"/>
                <a:cs typeface="ＭＳ Ｐゴシック" charset="0"/>
              </a:defRPr>
            </a:lvl1pPr>
            <a:lvl2pPr marL="423863" indent="-171450" eaLnBrk="0" hangingPunct="0">
              <a:defRPr sz="2400">
                <a:solidFill>
                  <a:schemeClr val="tx1"/>
                </a:solidFill>
                <a:latin typeface="Arial" charset="0"/>
                <a:ea typeface="ＭＳ Ｐゴシック" charset="0"/>
              </a:defRPr>
            </a:lvl2pPr>
            <a:lvl3pPr marL="425450" indent="3175" eaLnBrk="0" hangingPunct="0">
              <a:defRPr sz="2400">
                <a:solidFill>
                  <a:schemeClr val="tx1"/>
                </a:solidFill>
                <a:latin typeface="Arial" charset="0"/>
                <a:ea typeface="ＭＳ Ｐゴシック" charset="0"/>
              </a:defRPr>
            </a:lvl3pPr>
            <a:lvl4pPr marL="617538" indent="-187325" eaLnBrk="0" hangingPunct="0">
              <a:defRPr sz="2400">
                <a:solidFill>
                  <a:schemeClr val="tx1"/>
                </a:solidFill>
                <a:latin typeface="Arial" charset="0"/>
                <a:ea typeface="ＭＳ Ｐゴシック" charset="0"/>
              </a:defRPr>
            </a:lvl4pPr>
            <a:lvl5pPr marL="619125" indent="1209675" eaLnBrk="0" hangingPunct="0">
              <a:defRPr sz="2400">
                <a:solidFill>
                  <a:schemeClr val="tx1"/>
                </a:solidFill>
                <a:latin typeface="Arial" charset="0"/>
                <a:ea typeface="ＭＳ Ｐゴシック" charset="0"/>
              </a:defRPr>
            </a:lvl5pPr>
            <a:lvl6pPr marL="1076325" indent="1209675" eaLnBrk="0" fontAlgn="base" hangingPunct="0">
              <a:spcBef>
                <a:spcPct val="0"/>
              </a:spcBef>
              <a:spcAft>
                <a:spcPct val="0"/>
              </a:spcAft>
              <a:defRPr sz="2400">
                <a:solidFill>
                  <a:schemeClr val="tx1"/>
                </a:solidFill>
                <a:latin typeface="Arial" charset="0"/>
                <a:ea typeface="ＭＳ Ｐゴシック" charset="0"/>
              </a:defRPr>
            </a:lvl6pPr>
            <a:lvl7pPr marL="1533525" indent="1209675" eaLnBrk="0" fontAlgn="base" hangingPunct="0">
              <a:spcBef>
                <a:spcPct val="0"/>
              </a:spcBef>
              <a:spcAft>
                <a:spcPct val="0"/>
              </a:spcAft>
              <a:defRPr sz="2400">
                <a:solidFill>
                  <a:schemeClr val="tx1"/>
                </a:solidFill>
                <a:latin typeface="Arial" charset="0"/>
                <a:ea typeface="ＭＳ Ｐゴシック" charset="0"/>
              </a:defRPr>
            </a:lvl7pPr>
            <a:lvl8pPr marL="1990725" indent="1209675" eaLnBrk="0" fontAlgn="base" hangingPunct="0">
              <a:spcBef>
                <a:spcPct val="0"/>
              </a:spcBef>
              <a:spcAft>
                <a:spcPct val="0"/>
              </a:spcAft>
              <a:defRPr sz="2400">
                <a:solidFill>
                  <a:schemeClr val="tx1"/>
                </a:solidFill>
                <a:latin typeface="Arial" charset="0"/>
                <a:ea typeface="ＭＳ Ｐゴシック" charset="0"/>
              </a:defRPr>
            </a:lvl8pPr>
            <a:lvl9pPr marL="2447925" indent="1209675" eaLnBrk="0" fontAlgn="base" hangingPunct="0">
              <a:spcBef>
                <a:spcPct val="0"/>
              </a:spcBef>
              <a:spcAft>
                <a:spcPct val="0"/>
              </a:spcAft>
              <a:defRPr sz="2400">
                <a:solidFill>
                  <a:schemeClr val="tx1"/>
                </a:solidFill>
                <a:latin typeface="Arial" charset="0"/>
                <a:ea typeface="ＭＳ Ｐゴシック" charset="0"/>
              </a:defRPr>
            </a:lvl9pPr>
          </a:lstStyle>
          <a:p>
            <a:pPr>
              <a:spcBef>
                <a:spcPct val="60000"/>
              </a:spcBef>
              <a:spcAft>
                <a:spcPct val="40000"/>
              </a:spcAft>
              <a:buClr>
                <a:srgbClr val="F2AE1E"/>
              </a:buClr>
              <a:buFont typeface="Wingdings" charset="0"/>
              <a:buChar char="n"/>
            </a:pPr>
            <a:r>
              <a:rPr lang="fr-FR" sz="2000" dirty="0" smtClean="0">
                <a:solidFill>
                  <a:srgbClr val="6D83B0"/>
                </a:solidFill>
                <a:latin typeface="Times New Roman" panose="02020603050405020304" pitchFamily="18" charset="0"/>
                <a:cs typeface="Times New Roman" panose="02020603050405020304" pitchFamily="18" charset="0"/>
              </a:rPr>
              <a:t>Classe normale : </a:t>
            </a:r>
            <a:r>
              <a:rPr lang="fr-FR" sz="2000" dirty="0">
                <a:solidFill>
                  <a:srgbClr val="6D83B0"/>
                </a:solidFill>
                <a:latin typeface="Times New Roman" panose="02020603050405020304" pitchFamily="18" charset="0"/>
                <a:cs typeface="Times New Roman" panose="02020603050405020304" pitchFamily="18" charset="0"/>
              </a:rPr>
              <a:t>deux possibilités de voir accélérer sa </a:t>
            </a:r>
            <a:r>
              <a:rPr lang="fr-FR" sz="2000" dirty="0" smtClean="0">
                <a:solidFill>
                  <a:srgbClr val="6D83B0"/>
                </a:solidFill>
                <a:latin typeface="Times New Roman" panose="02020603050405020304" pitchFamily="18" charset="0"/>
                <a:cs typeface="Times New Roman" panose="02020603050405020304" pitchFamily="18" charset="0"/>
              </a:rPr>
              <a:t>carrière</a:t>
            </a:r>
          </a:p>
          <a:p>
            <a:pPr>
              <a:spcBef>
                <a:spcPct val="60000"/>
              </a:spcBef>
              <a:spcAft>
                <a:spcPct val="40000"/>
              </a:spcAft>
              <a:buClr>
                <a:srgbClr val="F2AE1E"/>
              </a:buClr>
              <a:buFont typeface="Wingdings" charset="0"/>
              <a:buChar char="n"/>
            </a:pPr>
            <a:endParaRPr lang="fr-FR" sz="2000" dirty="0" smtClean="0">
              <a:solidFill>
                <a:srgbClr val="6D83B0"/>
              </a:solidFill>
              <a:latin typeface="Times New Roman" panose="02020603050405020304" pitchFamily="18" charset="0"/>
              <a:cs typeface="Times New Roman" panose="02020603050405020304" pitchFamily="18" charset="0"/>
            </a:endParaRPr>
          </a:p>
          <a:p>
            <a:pPr lvl="1">
              <a:spcBef>
                <a:spcPct val="20000"/>
              </a:spcBef>
              <a:buClr>
                <a:srgbClr val="F2AE1E"/>
              </a:buClr>
              <a:buFont typeface="Wingdings" charset="0"/>
              <a:buChar char=""/>
            </a:pPr>
            <a:r>
              <a:rPr lang="fr-FR" sz="2000" dirty="0">
                <a:latin typeface="Times New Roman" panose="02020603050405020304" pitchFamily="18" charset="0"/>
                <a:cs typeface="Times New Roman" panose="02020603050405020304" pitchFamily="18" charset="0"/>
              </a:rPr>
              <a:t>À deux reprises </a:t>
            </a:r>
            <a:r>
              <a:rPr lang="fr-FR" sz="2000" dirty="0" smtClean="0">
                <a:latin typeface="Times New Roman" panose="02020603050405020304" pitchFamily="18" charset="0"/>
                <a:cs typeface="Times New Roman" panose="02020603050405020304" pitchFamily="18" charset="0"/>
              </a:rPr>
              <a:t>: au </a:t>
            </a:r>
            <a:r>
              <a:rPr lang="fr-FR" sz="2000" dirty="0">
                <a:latin typeface="Times New Roman" panose="02020603050405020304" pitchFamily="18" charset="0"/>
                <a:cs typeface="Times New Roman" panose="02020603050405020304" pitchFamily="18" charset="0"/>
              </a:rPr>
              <a:t>6e et au 8e </a:t>
            </a:r>
            <a:r>
              <a:rPr lang="fr-FR" sz="2000" dirty="0" smtClean="0">
                <a:latin typeface="Times New Roman" panose="02020603050405020304" pitchFamily="18" charset="0"/>
                <a:cs typeface="Times New Roman" panose="02020603050405020304" pitchFamily="18" charset="0"/>
              </a:rPr>
              <a:t>échelon, </a:t>
            </a:r>
            <a:r>
              <a:rPr lang="fr-FR" sz="2000" dirty="0">
                <a:latin typeface="Times New Roman" panose="02020603050405020304" pitchFamily="18" charset="0"/>
                <a:cs typeface="Times New Roman" panose="02020603050405020304" pitchFamily="18" charset="0"/>
              </a:rPr>
              <a:t>à la suite </a:t>
            </a:r>
            <a:r>
              <a:rPr lang="fr-FR" sz="2000" dirty="0" smtClean="0">
                <a:latin typeface="Times New Roman" panose="02020603050405020304" pitchFamily="18" charset="0"/>
                <a:cs typeface="Times New Roman" panose="02020603050405020304" pitchFamily="18" charset="0"/>
              </a:rPr>
              <a:t> du rendez-vous de carrière, 30 </a:t>
            </a:r>
            <a:r>
              <a:rPr lang="fr-FR" sz="2000" dirty="0">
                <a:latin typeface="Times New Roman" panose="02020603050405020304" pitchFamily="18" charset="0"/>
                <a:cs typeface="Times New Roman" panose="02020603050405020304" pitchFamily="18" charset="0"/>
              </a:rPr>
              <a:t>% </a:t>
            </a:r>
            <a:r>
              <a:rPr lang="fr-FR" sz="2000" dirty="0" smtClean="0">
                <a:latin typeface="Times New Roman" panose="02020603050405020304" pitchFamily="18" charset="0"/>
                <a:cs typeface="Times New Roman" panose="02020603050405020304" pitchFamily="18" charset="0"/>
              </a:rPr>
              <a:t> des enseignants pourront </a:t>
            </a:r>
            <a:r>
              <a:rPr lang="fr-FR" sz="2000" dirty="0">
                <a:latin typeface="Times New Roman" panose="02020603050405020304" pitchFamily="18" charset="0"/>
                <a:cs typeface="Times New Roman" panose="02020603050405020304" pitchFamily="18" charset="0"/>
              </a:rPr>
              <a:t>bénéficier d’une accélération de leur carrière </a:t>
            </a:r>
            <a:r>
              <a:rPr lang="fr-FR" sz="2000" dirty="0" smtClean="0">
                <a:latin typeface="Times New Roman" panose="02020603050405020304" pitchFamily="18" charset="0"/>
                <a:cs typeface="Times New Roman" panose="02020603050405020304" pitchFamily="18" charset="0"/>
              </a:rPr>
              <a:t>d’une année</a:t>
            </a:r>
            <a:r>
              <a:rPr lang="fr-FR" sz="2000" dirty="0">
                <a:latin typeface="Times New Roman" panose="02020603050405020304" pitchFamily="18" charset="0"/>
                <a:cs typeface="Times New Roman" panose="02020603050405020304" pitchFamily="18" charset="0"/>
              </a:rPr>
              <a:t>. </a:t>
            </a:r>
            <a:endParaRPr lang="fr-FR" sz="2000" dirty="0" smtClean="0">
              <a:latin typeface="Times New Roman" panose="02020603050405020304" pitchFamily="18" charset="0"/>
              <a:cs typeface="Times New Roman" panose="02020603050405020304" pitchFamily="18" charset="0"/>
            </a:endParaRPr>
          </a:p>
          <a:p>
            <a:pPr lvl="1">
              <a:spcBef>
                <a:spcPct val="20000"/>
              </a:spcBef>
              <a:buClr>
                <a:srgbClr val="F2AE1E"/>
              </a:buClr>
              <a:buFont typeface="Wingdings" charset="0"/>
              <a:buChar char=""/>
            </a:pPr>
            <a:endParaRPr lang="fr-FR" sz="2000" dirty="0" smtClean="0">
              <a:latin typeface="Times New Roman" panose="02020603050405020304" pitchFamily="18" charset="0"/>
              <a:cs typeface="Times New Roman" panose="02020603050405020304" pitchFamily="18" charset="0"/>
            </a:endParaRPr>
          </a:p>
          <a:p>
            <a:pPr lvl="1">
              <a:spcBef>
                <a:spcPct val="20000"/>
              </a:spcBef>
              <a:buClr>
                <a:srgbClr val="F2AE1E"/>
              </a:buClr>
              <a:buFont typeface="Wingdings" charset="0"/>
              <a:buChar char=""/>
            </a:pPr>
            <a:r>
              <a:rPr lang="fr-FR" sz="2000" dirty="0" smtClean="0">
                <a:latin typeface="Times New Roman" panose="02020603050405020304" pitchFamily="18" charset="0"/>
                <a:cs typeface="Times New Roman" panose="02020603050405020304" pitchFamily="18" charset="0"/>
              </a:rPr>
              <a:t>Sous l’effet des deux accélérations, la durée de la classe normale pourra être ramenée 24 ans.</a:t>
            </a:r>
          </a:p>
        </p:txBody>
      </p:sp>
      <p:sp>
        <p:nvSpPr>
          <p:cNvPr id="5" name="ZoneTexte 4"/>
          <p:cNvSpPr txBox="1"/>
          <p:nvPr/>
        </p:nvSpPr>
        <p:spPr>
          <a:xfrm>
            <a:off x="2555776" y="6381328"/>
            <a:ext cx="4608512" cy="230832"/>
          </a:xfrm>
          <a:prstGeom prst="rect">
            <a:avLst/>
          </a:prstGeom>
          <a:solidFill>
            <a:schemeClr val="bg1"/>
          </a:solidFill>
        </p:spPr>
        <p:txBody>
          <a:bodyPr wrap="square" rtlCol="0">
            <a:spAutoFit/>
          </a:bodyPr>
          <a:lstStyle/>
          <a:p>
            <a:r>
              <a:rPr lang="fr-FR" sz="900" dirty="0">
                <a:solidFill>
                  <a:srgbClr val="6D83B0"/>
                </a:solidFill>
                <a:latin typeface="Calibri" charset="0"/>
                <a:cs typeface="Arial" charset="0"/>
              </a:rPr>
              <a:t>DGRH </a:t>
            </a:r>
            <a:r>
              <a:rPr lang="fr-FR" sz="900" dirty="0" smtClean="0">
                <a:solidFill>
                  <a:srgbClr val="6D83B0"/>
                </a:solidFill>
                <a:latin typeface="Calibri" charset="0"/>
                <a:cs typeface="Arial" charset="0"/>
              </a:rPr>
              <a:t>B </a:t>
            </a:r>
            <a:r>
              <a:rPr lang="fr-FR" sz="900" dirty="0">
                <a:solidFill>
                  <a:srgbClr val="6D83B0"/>
                </a:solidFill>
                <a:latin typeface="Calibri" charset="0"/>
                <a:cs typeface="Arial" charset="0"/>
              </a:rPr>
              <a:t>– </a:t>
            </a:r>
            <a:r>
              <a:rPr lang="fr-FR" sz="900" dirty="0" smtClean="0">
                <a:solidFill>
                  <a:srgbClr val="6D83B0"/>
                </a:solidFill>
                <a:latin typeface="Calibri" charset="0"/>
                <a:cs typeface="Arial" charset="0"/>
              </a:rPr>
              <a:t>Septembre  2017</a:t>
            </a:r>
            <a:endParaRPr lang="fr-FR" sz="900" dirty="0">
              <a:solidFill>
                <a:srgbClr val="6D83B0"/>
              </a:solidFill>
              <a:latin typeface="Calibri" charset="0"/>
              <a:cs typeface="Arial" charset="0"/>
            </a:endParaRPr>
          </a:p>
        </p:txBody>
      </p:sp>
    </p:spTree>
    <p:extLst>
      <p:ext uri="{BB962C8B-B14F-4D97-AF65-F5344CB8AC3E}">
        <p14:creationId xmlns:p14="http://schemas.microsoft.com/office/powerpoint/2010/main" val="6849561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re 1"/>
          <p:cNvSpPr>
            <a:spLocks noGrp="1"/>
          </p:cNvSpPr>
          <p:nvPr>
            <p:ph type="title"/>
          </p:nvPr>
        </p:nvSpPr>
        <p:spPr>
          <a:xfrm>
            <a:off x="684213" y="115888"/>
            <a:ext cx="7560195" cy="936625"/>
          </a:xfrm>
        </p:spPr>
        <p:txBody>
          <a:bodyPr/>
          <a:lstStyle/>
          <a:p>
            <a:r>
              <a:rPr lang="fr-FR" dirty="0">
                <a:latin typeface="Calibri" charset="0"/>
                <a:cs typeface="Arial" charset="0"/>
              </a:rPr>
              <a:t>Une carrière </a:t>
            </a:r>
            <a:r>
              <a:rPr lang="fr-FR" dirty="0" smtClean="0">
                <a:latin typeface="Calibri" charset="0"/>
                <a:cs typeface="Arial" charset="0"/>
              </a:rPr>
              <a:t>revalorisée</a:t>
            </a:r>
            <a:r>
              <a:rPr lang="fr-FR" dirty="0">
                <a:latin typeface="Calibri" charset="0"/>
                <a:cs typeface="Arial" charset="0"/>
              </a:rPr>
              <a:t/>
            </a:r>
            <a:br>
              <a:rPr lang="fr-FR" dirty="0">
                <a:latin typeface="Calibri" charset="0"/>
                <a:cs typeface="Arial" charset="0"/>
              </a:rPr>
            </a:br>
            <a:r>
              <a:rPr lang="fr-FR" dirty="0" smtClean="0">
                <a:latin typeface="Calibri" charset="0"/>
                <a:cs typeface="Arial" charset="0"/>
              </a:rPr>
              <a:t>De </a:t>
            </a:r>
            <a:r>
              <a:rPr lang="fr-FR" dirty="0">
                <a:latin typeface="Calibri" charset="0"/>
                <a:cs typeface="Arial" charset="0"/>
              </a:rPr>
              <a:t>nouvelles modalités </a:t>
            </a:r>
            <a:r>
              <a:rPr lang="fr-FR" dirty="0" smtClean="0">
                <a:latin typeface="Calibri" charset="0"/>
                <a:cs typeface="Arial" charset="0"/>
              </a:rPr>
              <a:t>d’avancement (2/2)</a:t>
            </a:r>
            <a:endParaRPr lang="fr-FR" dirty="0">
              <a:latin typeface="Calibri" charset="0"/>
              <a:cs typeface="Arial" charset="0"/>
            </a:endParaRPr>
          </a:p>
        </p:txBody>
      </p:sp>
      <p:sp>
        <p:nvSpPr>
          <p:cNvPr id="6" name="ZoneTexte 5"/>
          <p:cNvSpPr txBox="1"/>
          <p:nvPr/>
        </p:nvSpPr>
        <p:spPr>
          <a:xfrm>
            <a:off x="2555776" y="6381328"/>
            <a:ext cx="4608512" cy="230832"/>
          </a:xfrm>
          <a:prstGeom prst="rect">
            <a:avLst/>
          </a:prstGeom>
          <a:solidFill>
            <a:schemeClr val="bg1"/>
          </a:solidFill>
        </p:spPr>
        <p:txBody>
          <a:bodyPr wrap="square" rtlCol="0">
            <a:spAutoFit/>
          </a:bodyPr>
          <a:lstStyle/>
          <a:p>
            <a:r>
              <a:rPr lang="fr-FR" sz="900" dirty="0">
                <a:solidFill>
                  <a:srgbClr val="6D83B0"/>
                </a:solidFill>
                <a:latin typeface="Calibri" charset="0"/>
                <a:cs typeface="Arial" charset="0"/>
              </a:rPr>
              <a:t>DGRH </a:t>
            </a:r>
            <a:r>
              <a:rPr lang="fr-FR" sz="900" dirty="0" smtClean="0">
                <a:solidFill>
                  <a:srgbClr val="6D83B0"/>
                </a:solidFill>
                <a:latin typeface="Calibri" charset="0"/>
                <a:cs typeface="Arial" charset="0"/>
              </a:rPr>
              <a:t>B </a:t>
            </a:r>
            <a:r>
              <a:rPr lang="fr-FR" sz="900" dirty="0">
                <a:solidFill>
                  <a:srgbClr val="6D83B0"/>
                </a:solidFill>
                <a:latin typeface="Calibri" charset="0"/>
                <a:cs typeface="Arial" charset="0"/>
              </a:rPr>
              <a:t>– </a:t>
            </a:r>
            <a:r>
              <a:rPr lang="fr-FR" sz="900" dirty="0" smtClean="0">
                <a:solidFill>
                  <a:srgbClr val="6D83B0"/>
                </a:solidFill>
                <a:latin typeface="Calibri" charset="0"/>
                <a:cs typeface="Arial" charset="0"/>
              </a:rPr>
              <a:t>Septembre  2017</a:t>
            </a:r>
            <a:endParaRPr lang="fr-FR" sz="900" dirty="0">
              <a:solidFill>
                <a:srgbClr val="6D83B0"/>
              </a:solidFill>
              <a:latin typeface="Calibri" charset="0"/>
              <a:cs typeface="Arial" charset="0"/>
            </a:endParaRPr>
          </a:p>
        </p:txBody>
      </p:sp>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1896314"/>
            <a:ext cx="8727764" cy="3836942"/>
          </a:xfrm>
          <a:prstGeom prst="rect">
            <a:avLst/>
          </a:prstGeom>
        </p:spPr>
      </p:pic>
    </p:spTree>
    <p:extLst>
      <p:ext uri="{BB962C8B-B14F-4D97-AF65-F5344CB8AC3E}">
        <p14:creationId xmlns:p14="http://schemas.microsoft.com/office/powerpoint/2010/main" val="42390540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txBox="1">
            <a:spLocks noChangeArrowheads="1"/>
          </p:cNvSpPr>
          <p:nvPr/>
        </p:nvSpPr>
        <p:spPr bwMode="gray">
          <a:xfrm>
            <a:off x="684213" y="44450"/>
            <a:ext cx="7775575" cy="1065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0" tIns="0" rIns="0" bIns="0"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fr-FR" b="1" dirty="0">
                <a:solidFill>
                  <a:srgbClr val="D84A50"/>
                </a:solidFill>
                <a:latin typeface="Calibri" charset="0"/>
                <a:cs typeface="Arial" charset="0"/>
              </a:rPr>
              <a:t>Une carrière </a:t>
            </a:r>
            <a:r>
              <a:rPr lang="fr-FR" b="1" dirty="0" smtClean="0">
                <a:solidFill>
                  <a:srgbClr val="D84A50"/>
                </a:solidFill>
                <a:latin typeface="Calibri" charset="0"/>
                <a:cs typeface="Arial" charset="0"/>
              </a:rPr>
              <a:t>revalorisée</a:t>
            </a:r>
          </a:p>
          <a:p>
            <a:r>
              <a:rPr lang="fr-FR" b="1" dirty="0" smtClean="0">
                <a:solidFill>
                  <a:srgbClr val="D84A50"/>
                </a:solidFill>
                <a:latin typeface="Calibri" charset="0"/>
                <a:cs typeface="Arial" charset="0"/>
              </a:rPr>
              <a:t>De nouvelles perspectives de promotion</a:t>
            </a:r>
            <a:endParaRPr lang="fr-FR" b="1" dirty="0">
              <a:solidFill>
                <a:srgbClr val="D84A50"/>
              </a:solidFill>
              <a:latin typeface="Calibri" charset="0"/>
              <a:cs typeface="Arial" charset="0"/>
            </a:endParaRPr>
          </a:p>
        </p:txBody>
      </p:sp>
      <p:sp>
        <p:nvSpPr>
          <p:cNvPr id="29698" name="Rectangle 3"/>
          <p:cNvSpPr txBox="1">
            <a:spLocks noChangeArrowheads="1"/>
          </p:cNvSpPr>
          <p:nvPr/>
        </p:nvSpPr>
        <p:spPr bwMode="gray">
          <a:xfrm>
            <a:off x="684213" y="1268760"/>
            <a:ext cx="7775575" cy="460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0" tIns="0" rIns="0" bIns="0"/>
          <a:lstStyle>
            <a:lvl1pPr marL="250825" indent="-250825" eaLnBrk="0" hangingPunct="0">
              <a:defRPr sz="2400">
                <a:solidFill>
                  <a:schemeClr val="tx1"/>
                </a:solidFill>
                <a:latin typeface="Arial" charset="0"/>
                <a:ea typeface="ＭＳ Ｐゴシック" charset="0"/>
                <a:cs typeface="ＭＳ Ｐゴシック" charset="0"/>
              </a:defRPr>
            </a:lvl1pPr>
            <a:lvl2pPr marL="423863" indent="-171450" eaLnBrk="0" hangingPunct="0">
              <a:defRPr sz="2400">
                <a:solidFill>
                  <a:schemeClr val="tx1"/>
                </a:solidFill>
                <a:latin typeface="Arial" charset="0"/>
                <a:ea typeface="ＭＳ Ｐゴシック" charset="0"/>
              </a:defRPr>
            </a:lvl2pPr>
            <a:lvl3pPr marL="425450" indent="3175" eaLnBrk="0" hangingPunct="0">
              <a:defRPr sz="2400">
                <a:solidFill>
                  <a:schemeClr val="tx1"/>
                </a:solidFill>
                <a:latin typeface="Arial" charset="0"/>
                <a:ea typeface="ＭＳ Ｐゴシック" charset="0"/>
              </a:defRPr>
            </a:lvl3pPr>
            <a:lvl4pPr marL="617538" indent="-187325" eaLnBrk="0" hangingPunct="0">
              <a:defRPr sz="2400">
                <a:solidFill>
                  <a:schemeClr val="tx1"/>
                </a:solidFill>
                <a:latin typeface="Arial" charset="0"/>
                <a:ea typeface="ＭＳ Ｐゴシック" charset="0"/>
              </a:defRPr>
            </a:lvl4pPr>
            <a:lvl5pPr marL="619125" indent="1209675" eaLnBrk="0" hangingPunct="0">
              <a:defRPr sz="2400">
                <a:solidFill>
                  <a:schemeClr val="tx1"/>
                </a:solidFill>
                <a:latin typeface="Arial" charset="0"/>
                <a:ea typeface="ＭＳ Ｐゴシック" charset="0"/>
              </a:defRPr>
            </a:lvl5pPr>
            <a:lvl6pPr marL="1076325" indent="1209675" eaLnBrk="0" fontAlgn="base" hangingPunct="0">
              <a:spcBef>
                <a:spcPct val="0"/>
              </a:spcBef>
              <a:spcAft>
                <a:spcPct val="0"/>
              </a:spcAft>
              <a:defRPr sz="2400">
                <a:solidFill>
                  <a:schemeClr val="tx1"/>
                </a:solidFill>
                <a:latin typeface="Arial" charset="0"/>
                <a:ea typeface="ＭＳ Ｐゴシック" charset="0"/>
              </a:defRPr>
            </a:lvl6pPr>
            <a:lvl7pPr marL="1533525" indent="1209675" eaLnBrk="0" fontAlgn="base" hangingPunct="0">
              <a:spcBef>
                <a:spcPct val="0"/>
              </a:spcBef>
              <a:spcAft>
                <a:spcPct val="0"/>
              </a:spcAft>
              <a:defRPr sz="2400">
                <a:solidFill>
                  <a:schemeClr val="tx1"/>
                </a:solidFill>
                <a:latin typeface="Arial" charset="0"/>
                <a:ea typeface="ＭＳ Ｐゴシック" charset="0"/>
              </a:defRPr>
            </a:lvl7pPr>
            <a:lvl8pPr marL="1990725" indent="1209675" eaLnBrk="0" fontAlgn="base" hangingPunct="0">
              <a:spcBef>
                <a:spcPct val="0"/>
              </a:spcBef>
              <a:spcAft>
                <a:spcPct val="0"/>
              </a:spcAft>
              <a:defRPr sz="2400">
                <a:solidFill>
                  <a:schemeClr val="tx1"/>
                </a:solidFill>
                <a:latin typeface="Arial" charset="0"/>
                <a:ea typeface="ＭＳ Ｐゴシック" charset="0"/>
              </a:defRPr>
            </a:lvl8pPr>
            <a:lvl9pPr marL="2447925" indent="1209675" eaLnBrk="0" fontAlgn="base" hangingPunct="0">
              <a:spcBef>
                <a:spcPct val="0"/>
              </a:spcBef>
              <a:spcAft>
                <a:spcPct val="0"/>
              </a:spcAft>
              <a:defRPr sz="2400">
                <a:solidFill>
                  <a:schemeClr val="tx1"/>
                </a:solidFill>
                <a:latin typeface="Arial" charset="0"/>
                <a:ea typeface="ＭＳ Ｐゴシック" charset="0"/>
              </a:defRPr>
            </a:lvl9pPr>
          </a:lstStyle>
          <a:p>
            <a:pPr>
              <a:spcBef>
                <a:spcPct val="60000"/>
              </a:spcBef>
              <a:spcAft>
                <a:spcPct val="40000"/>
              </a:spcAft>
              <a:buClr>
                <a:srgbClr val="F2AE1E"/>
              </a:buClr>
              <a:buFont typeface="Wingdings" charset="0"/>
              <a:buChar char="n"/>
            </a:pPr>
            <a:r>
              <a:rPr lang="fr-FR" sz="2000" dirty="0" smtClean="0">
                <a:solidFill>
                  <a:srgbClr val="6D83B0"/>
                </a:solidFill>
                <a:latin typeface="Times New Roman" panose="02020603050405020304" pitchFamily="18" charset="0"/>
                <a:cs typeface="Times New Roman" panose="02020603050405020304" pitchFamily="18" charset="0"/>
              </a:rPr>
              <a:t>A </a:t>
            </a:r>
            <a:r>
              <a:rPr lang="fr-FR" sz="2000" dirty="0">
                <a:solidFill>
                  <a:srgbClr val="6D83B0"/>
                </a:solidFill>
                <a:latin typeface="Times New Roman" panose="02020603050405020304" pitchFamily="18" charset="0"/>
                <a:cs typeface="Times New Roman" panose="02020603050405020304" pitchFamily="18" charset="0"/>
              </a:rPr>
              <a:t>partir de sept. </a:t>
            </a:r>
            <a:r>
              <a:rPr lang="fr-FR" sz="2000" dirty="0" smtClean="0">
                <a:solidFill>
                  <a:srgbClr val="6D83B0"/>
                </a:solidFill>
                <a:latin typeface="Times New Roman" panose="02020603050405020304" pitchFamily="18" charset="0"/>
                <a:cs typeface="Times New Roman" panose="02020603050405020304" pitchFamily="18" charset="0"/>
              </a:rPr>
              <a:t>2017 : création d’un 3</a:t>
            </a:r>
            <a:r>
              <a:rPr lang="fr-FR" sz="2000" baseline="30000" dirty="0" smtClean="0">
                <a:solidFill>
                  <a:srgbClr val="6D83B0"/>
                </a:solidFill>
                <a:latin typeface="Times New Roman" panose="02020603050405020304" pitchFamily="18" charset="0"/>
                <a:cs typeface="Times New Roman" panose="02020603050405020304" pitchFamily="18" charset="0"/>
              </a:rPr>
              <a:t>e</a:t>
            </a:r>
            <a:r>
              <a:rPr lang="fr-FR" sz="2000" dirty="0" smtClean="0">
                <a:solidFill>
                  <a:srgbClr val="6D83B0"/>
                </a:solidFill>
                <a:latin typeface="Times New Roman" panose="02020603050405020304" pitchFamily="18" charset="0"/>
                <a:cs typeface="Times New Roman" panose="02020603050405020304" pitchFamily="18" charset="0"/>
              </a:rPr>
              <a:t> grade, </a:t>
            </a:r>
            <a:r>
              <a:rPr lang="fr-FR" sz="2000" dirty="0">
                <a:solidFill>
                  <a:srgbClr val="6D83B0"/>
                </a:solidFill>
                <a:latin typeface="Times New Roman" panose="02020603050405020304" pitchFamily="18" charset="0"/>
                <a:cs typeface="Times New Roman" panose="02020603050405020304" pitchFamily="18" charset="0"/>
              </a:rPr>
              <a:t>la classe </a:t>
            </a:r>
            <a:r>
              <a:rPr lang="fr-FR" sz="2000" dirty="0" smtClean="0">
                <a:solidFill>
                  <a:srgbClr val="6D83B0"/>
                </a:solidFill>
                <a:latin typeface="Times New Roman" panose="02020603050405020304" pitchFamily="18" charset="0"/>
                <a:cs typeface="Times New Roman" panose="02020603050405020304" pitchFamily="18" charset="0"/>
              </a:rPr>
              <a:t>exceptionnelle, </a:t>
            </a:r>
          </a:p>
          <a:p>
            <a:pPr lvl="1">
              <a:spcBef>
                <a:spcPct val="20000"/>
              </a:spcBef>
              <a:buClr>
                <a:srgbClr val="F2AE1E"/>
              </a:buClr>
              <a:buFont typeface="Wingdings" charset="0"/>
              <a:buChar char=""/>
            </a:pPr>
            <a:r>
              <a:rPr lang="fr-FR" sz="1500" dirty="0">
                <a:latin typeface="Times New Roman" panose="02020603050405020304" pitchFamily="18" charset="0"/>
                <a:cs typeface="Times New Roman" panose="02020603050405020304" pitchFamily="18" charset="0"/>
              </a:rPr>
              <a:t>Levier RH supplémentaire d’une politique de promotion du parcours et de l’engagement professionnels. </a:t>
            </a:r>
            <a:endParaRPr lang="fr-FR" sz="1500" dirty="0" smtClean="0">
              <a:latin typeface="Times New Roman" panose="02020603050405020304" pitchFamily="18" charset="0"/>
              <a:cs typeface="Times New Roman" panose="02020603050405020304" pitchFamily="18" charset="0"/>
            </a:endParaRPr>
          </a:p>
          <a:p>
            <a:pPr>
              <a:spcBef>
                <a:spcPct val="60000"/>
              </a:spcBef>
              <a:spcAft>
                <a:spcPct val="40000"/>
              </a:spcAft>
              <a:buClr>
                <a:srgbClr val="F2AE1E"/>
              </a:buClr>
              <a:buFont typeface="Wingdings" charset="0"/>
              <a:buChar char="n"/>
            </a:pPr>
            <a:r>
              <a:rPr lang="fr-FR" sz="2000" dirty="0" smtClean="0">
                <a:solidFill>
                  <a:srgbClr val="6D83B0"/>
                </a:solidFill>
                <a:latin typeface="Times New Roman" panose="02020603050405020304" pitchFamily="18" charset="0"/>
                <a:cs typeface="Times New Roman" panose="02020603050405020304" pitchFamily="18" charset="0"/>
              </a:rPr>
              <a:t>2 viviers d’accès à la Cl. Ex. : </a:t>
            </a:r>
          </a:p>
          <a:p>
            <a:pPr lvl="1">
              <a:spcBef>
                <a:spcPct val="20000"/>
              </a:spcBef>
              <a:buClr>
                <a:srgbClr val="F2AE1E"/>
              </a:buClr>
              <a:buFont typeface="Wingdings" charset="0"/>
              <a:buChar char=""/>
            </a:pPr>
            <a:r>
              <a:rPr lang="fr-FR" sz="1500" dirty="0">
                <a:latin typeface="Times New Roman" panose="02020603050405020304" pitchFamily="18" charset="0"/>
                <a:cs typeface="Times New Roman" panose="02020603050405020304" pitchFamily="18" charset="0"/>
              </a:rPr>
              <a:t>Accès prioritaire </a:t>
            </a:r>
            <a:r>
              <a:rPr lang="fr-FR" sz="1500" dirty="0" smtClean="0">
                <a:latin typeface="Times New Roman" panose="02020603050405020304" pitchFamily="18" charset="0"/>
                <a:cs typeface="Times New Roman" panose="02020603050405020304" pitchFamily="18" charset="0"/>
              </a:rPr>
              <a:t>-à </a:t>
            </a:r>
            <a:r>
              <a:rPr lang="fr-FR" sz="1500" dirty="0">
                <a:latin typeface="Times New Roman" panose="02020603050405020304" pitchFamily="18" charset="0"/>
                <a:cs typeface="Times New Roman" panose="02020603050405020304" pitchFamily="18" charset="0"/>
              </a:rPr>
              <a:t>hauteur de 80 % des </a:t>
            </a:r>
            <a:r>
              <a:rPr lang="fr-FR" sz="1500" dirty="0" smtClean="0">
                <a:latin typeface="Times New Roman" panose="02020603050405020304" pitchFamily="18" charset="0"/>
                <a:cs typeface="Times New Roman" panose="02020603050405020304" pitchFamily="18" charset="0"/>
              </a:rPr>
              <a:t>promotions- </a:t>
            </a:r>
            <a:r>
              <a:rPr lang="fr-FR" sz="1500" dirty="0">
                <a:latin typeface="Times New Roman" panose="02020603050405020304" pitchFamily="18" charset="0"/>
                <a:cs typeface="Times New Roman" panose="02020603050405020304" pitchFamily="18" charset="0"/>
              </a:rPr>
              <a:t>à partir du 2</a:t>
            </a:r>
            <a:r>
              <a:rPr lang="fr-FR" sz="1500" baseline="30000" dirty="0" smtClean="0">
                <a:latin typeface="Times New Roman" panose="02020603050405020304" pitchFamily="18" charset="0"/>
                <a:cs typeface="Times New Roman" panose="02020603050405020304" pitchFamily="18" charset="0"/>
              </a:rPr>
              <a:t>e</a:t>
            </a:r>
            <a:r>
              <a:rPr lang="fr-FR" sz="1500" dirty="0" smtClean="0">
                <a:latin typeface="Times New Roman" panose="02020603050405020304" pitchFamily="18" charset="0"/>
                <a:cs typeface="Times New Roman" panose="02020603050405020304" pitchFamily="18" charset="0"/>
              </a:rPr>
              <a:t> </a:t>
            </a:r>
            <a:r>
              <a:rPr lang="fr-FR" sz="1500" dirty="0">
                <a:latin typeface="Times New Roman" panose="02020603050405020304" pitchFamily="18" charset="0"/>
                <a:cs typeface="Times New Roman" panose="02020603050405020304" pitchFamily="18" charset="0"/>
              </a:rPr>
              <a:t>échelon </a:t>
            </a:r>
            <a:r>
              <a:rPr lang="fr-FR" sz="1500" dirty="0" smtClean="0">
                <a:latin typeface="Times New Roman" panose="02020603050405020304" pitchFamily="18" charset="0"/>
                <a:cs typeface="Times New Roman" panose="02020603050405020304" pitchFamily="18" charset="0"/>
              </a:rPr>
              <a:t>HC pour les agrégés (3</a:t>
            </a:r>
            <a:r>
              <a:rPr lang="fr-FR" sz="1500" baseline="30000" dirty="0" smtClean="0">
                <a:latin typeface="Times New Roman" panose="02020603050405020304" pitchFamily="18" charset="0"/>
                <a:cs typeface="Times New Roman" panose="02020603050405020304" pitchFamily="18" charset="0"/>
              </a:rPr>
              <a:t>ème</a:t>
            </a:r>
            <a:r>
              <a:rPr lang="fr-FR" sz="1500" dirty="0" smtClean="0">
                <a:latin typeface="Times New Roman" panose="02020603050405020304" pitchFamily="18" charset="0"/>
                <a:cs typeface="Times New Roman" panose="02020603050405020304" pitchFamily="18" charset="0"/>
              </a:rPr>
              <a:t> pour les autres corps enseignants), </a:t>
            </a:r>
            <a:r>
              <a:rPr lang="fr-FR" sz="1500" dirty="0">
                <a:latin typeface="Times New Roman" panose="02020603050405020304" pitchFamily="18" charset="0"/>
                <a:cs typeface="Times New Roman" panose="02020603050405020304" pitchFamily="18" charset="0"/>
              </a:rPr>
              <a:t>aux personnels ayant exercé en éducation prioritaire ou ayant occupé des missions ou responsabilités particulières, pendant au moins 8 </a:t>
            </a:r>
            <a:r>
              <a:rPr lang="fr-FR" sz="1500" dirty="0" smtClean="0">
                <a:latin typeface="Times New Roman" panose="02020603050405020304" pitchFamily="18" charset="0"/>
                <a:cs typeface="Times New Roman" panose="02020603050405020304" pitchFamily="18" charset="0"/>
              </a:rPr>
              <a:t>ans. Une affectation dans l’enseignement supérieur fera partie de la liste des fonctions éligibles dans ce cadre.</a:t>
            </a:r>
          </a:p>
          <a:p>
            <a:pPr lvl="1">
              <a:spcBef>
                <a:spcPct val="20000"/>
              </a:spcBef>
              <a:buClr>
                <a:srgbClr val="F2AE1E"/>
              </a:buClr>
              <a:buFont typeface="Wingdings" charset="0"/>
              <a:buChar char=""/>
            </a:pPr>
            <a:r>
              <a:rPr lang="fr-FR" sz="1500" dirty="0" smtClean="0">
                <a:latin typeface="Times New Roman" panose="02020603050405020304" pitchFamily="18" charset="0"/>
                <a:cs typeface="Times New Roman" panose="02020603050405020304" pitchFamily="18" charset="0"/>
              </a:rPr>
              <a:t>Egalement accessible -à </a:t>
            </a:r>
            <a:r>
              <a:rPr lang="fr-FR" sz="1500" dirty="0">
                <a:latin typeface="Times New Roman" panose="02020603050405020304" pitchFamily="18" charset="0"/>
                <a:cs typeface="Times New Roman" panose="02020603050405020304" pitchFamily="18" charset="0"/>
              </a:rPr>
              <a:t>hauteur de 20 % des </a:t>
            </a:r>
            <a:r>
              <a:rPr lang="fr-FR" sz="1500" dirty="0" smtClean="0">
                <a:latin typeface="Times New Roman" panose="02020603050405020304" pitchFamily="18" charset="0"/>
                <a:cs typeface="Times New Roman" panose="02020603050405020304" pitchFamily="18" charset="0"/>
              </a:rPr>
              <a:t>promotions- </a:t>
            </a:r>
            <a:r>
              <a:rPr lang="fr-FR" sz="1500" dirty="0">
                <a:latin typeface="Times New Roman" panose="02020603050405020304" pitchFamily="18" charset="0"/>
                <a:cs typeface="Times New Roman" panose="02020603050405020304" pitchFamily="18" charset="0"/>
              </a:rPr>
              <a:t>aux autres enseignants, situés au dernier échelon </a:t>
            </a:r>
            <a:r>
              <a:rPr lang="fr-FR" sz="1500" dirty="0" smtClean="0">
                <a:latin typeface="Times New Roman" panose="02020603050405020304" pitchFamily="18" charset="0"/>
                <a:cs typeface="Times New Roman" panose="02020603050405020304" pitchFamily="18" charset="0"/>
              </a:rPr>
              <a:t>HC, </a:t>
            </a:r>
            <a:r>
              <a:rPr lang="fr-FR" sz="1500" dirty="0">
                <a:latin typeface="Times New Roman" panose="02020603050405020304" pitchFamily="18" charset="0"/>
                <a:cs typeface="Times New Roman" panose="02020603050405020304" pitchFamily="18" charset="0"/>
              </a:rPr>
              <a:t>pour tenir compte de parcours professionnels remarquables</a:t>
            </a:r>
            <a:r>
              <a:rPr lang="fr-FR" sz="1500" dirty="0" smtClean="0">
                <a:latin typeface="Times New Roman" panose="02020603050405020304" pitchFamily="18" charset="0"/>
                <a:cs typeface="Times New Roman" panose="02020603050405020304" pitchFamily="18" charset="0"/>
              </a:rPr>
              <a:t>.</a:t>
            </a:r>
            <a:endParaRPr lang="fr-FR" sz="1500" dirty="0">
              <a:latin typeface="Times New Roman" panose="02020603050405020304" pitchFamily="18" charset="0"/>
              <a:cs typeface="Times New Roman" panose="02020603050405020304" pitchFamily="18" charset="0"/>
            </a:endParaRPr>
          </a:p>
          <a:p>
            <a:pPr>
              <a:spcBef>
                <a:spcPct val="60000"/>
              </a:spcBef>
              <a:spcAft>
                <a:spcPct val="40000"/>
              </a:spcAft>
              <a:buClr>
                <a:srgbClr val="F2AE1E"/>
              </a:buClr>
              <a:buFont typeface="Wingdings" charset="0"/>
              <a:buChar char="n"/>
            </a:pPr>
            <a:r>
              <a:rPr lang="fr-FR" sz="2000" dirty="0">
                <a:solidFill>
                  <a:srgbClr val="6D83B0"/>
                </a:solidFill>
                <a:latin typeface="Times New Roman" panose="02020603050405020304" pitchFamily="18" charset="0"/>
                <a:cs typeface="Times New Roman" panose="02020603050405020304" pitchFamily="18" charset="0"/>
              </a:rPr>
              <a:t>C</a:t>
            </a:r>
            <a:r>
              <a:rPr lang="fr-FR" sz="2000" dirty="0" smtClean="0">
                <a:solidFill>
                  <a:srgbClr val="6D83B0"/>
                </a:solidFill>
                <a:latin typeface="Times New Roman" panose="02020603050405020304" pitchFamily="18" charset="0"/>
                <a:cs typeface="Times New Roman" panose="02020603050405020304" pitchFamily="18" charset="0"/>
              </a:rPr>
              <a:t>onstitution de </a:t>
            </a:r>
            <a:r>
              <a:rPr lang="fr-FR" sz="2000" dirty="0">
                <a:solidFill>
                  <a:srgbClr val="6D83B0"/>
                </a:solidFill>
                <a:latin typeface="Times New Roman" panose="02020603050405020304" pitchFamily="18" charset="0"/>
                <a:cs typeface="Times New Roman" panose="02020603050405020304" pitchFamily="18" charset="0"/>
              </a:rPr>
              <a:t>la </a:t>
            </a:r>
            <a:r>
              <a:rPr lang="fr-FR" sz="2000" dirty="0" smtClean="0">
                <a:solidFill>
                  <a:srgbClr val="6D83B0"/>
                </a:solidFill>
                <a:latin typeface="Times New Roman" panose="02020603050405020304" pitchFamily="18" charset="0"/>
                <a:cs typeface="Times New Roman" panose="02020603050405020304" pitchFamily="18" charset="0"/>
              </a:rPr>
              <a:t>Cl. Ex. en 7 ans pour atteindre </a:t>
            </a:r>
            <a:r>
              <a:rPr lang="fr-FR" sz="2000" dirty="0">
                <a:solidFill>
                  <a:srgbClr val="6D83B0"/>
                </a:solidFill>
                <a:latin typeface="Times New Roman" panose="02020603050405020304" pitchFamily="18" charset="0"/>
                <a:cs typeface="Times New Roman" panose="02020603050405020304" pitchFamily="18" charset="0"/>
              </a:rPr>
              <a:t>10 % </a:t>
            </a:r>
            <a:r>
              <a:rPr lang="fr-FR" sz="2000" dirty="0" smtClean="0">
                <a:solidFill>
                  <a:srgbClr val="6D83B0"/>
                </a:solidFill>
                <a:latin typeface="Times New Roman" panose="02020603050405020304" pitchFamily="18" charset="0"/>
                <a:cs typeface="Times New Roman" panose="02020603050405020304" pitchFamily="18" charset="0"/>
              </a:rPr>
              <a:t>des </a:t>
            </a:r>
            <a:r>
              <a:rPr lang="fr-FR" sz="2000" dirty="0">
                <a:solidFill>
                  <a:srgbClr val="6D83B0"/>
                </a:solidFill>
                <a:latin typeface="Times New Roman" panose="02020603050405020304" pitchFamily="18" charset="0"/>
                <a:cs typeface="Times New Roman" panose="02020603050405020304" pitchFamily="18" charset="0"/>
              </a:rPr>
              <a:t>effectifs des </a:t>
            </a:r>
            <a:r>
              <a:rPr lang="fr-FR" sz="2000" dirty="0" smtClean="0">
                <a:solidFill>
                  <a:srgbClr val="6D83B0"/>
                </a:solidFill>
                <a:latin typeface="Times New Roman" panose="02020603050405020304" pitchFamily="18" charset="0"/>
                <a:cs typeface="Times New Roman" panose="02020603050405020304" pitchFamily="18" charset="0"/>
              </a:rPr>
              <a:t>corps à terme.</a:t>
            </a:r>
            <a:endParaRPr lang="fr-FR" sz="2000" dirty="0">
              <a:solidFill>
                <a:srgbClr val="6D83B0"/>
              </a:solidFill>
              <a:latin typeface="Times New Roman" panose="02020603050405020304" pitchFamily="18" charset="0"/>
              <a:cs typeface="Times New Roman" panose="02020603050405020304" pitchFamily="18" charset="0"/>
            </a:endParaRPr>
          </a:p>
        </p:txBody>
      </p:sp>
      <p:sp>
        <p:nvSpPr>
          <p:cNvPr id="5" name="ZoneTexte 4"/>
          <p:cNvSpPr txBox="1"/>
          <p:nvPr/>
        </p:nvSpPr>
        <p:spPr>
          <a:xfrm>
            <a:off x="2555776" y="6381328"/>
            <a:ext cx="4608512" cy="230832"/>
          </a:xfrm>
          <a:prstGeom prst="rect">
            <a:avLst/>
          </a:prstGeom>
          <a:solidFill>
            <a:schemeClr val="bg1"/>
          </a:solidFill>
        </p:spPr>
        <p:txBody>
          <a:bodyPr wrap="square" rtlCol="0">
            <a:spAutoFit/>
          </a:bodyPr>
          <a:lstStyle/>
          <a:p>
            <a:r>
              <a:rPr lang="fr-FR" sz="900" dirty="0">
                <a:solidFill>
                  <a:srgbClr val="6D83B0"/>
                </a:solidFill>
                <a:latin typeface="Calibri" charset="0"/>
                <a:cs typeface="Arial" charset="0"/>
              </a:rPr>
              <a:t>DGRH </a:t>
            </a:r>
            <a:r>
              <a:rPr lang="fr-FR" sz="900" dirty="0" smtClean="0">
                <a:solidFill>
                  <a:srgbClr val="6D83B0"/>
                </a:solidFill>
                <a:latin typeface="Calibri" charset="0"/>
                <a:cs typeface="Arial" charset="0"/>
              </a:rPr>
              <a:t>B </a:t>
            </a:r>
            <a:r>
              <a:rPr lang="fr-FR" sz="900" dirty="0">
                <a:solidFill>
                  <a:srgbClr val="6D83B0"/>
                </a:solidFill>
                <a:latin typeface="Calibri" charset="0"/>
                <a:cs typeface="Arial" charset="0"/>
              </a:rPr>
              <a:t>– </a:t>
            </a:r>
            <a:r>
              <a:rPr lang="fr-FR" sz="900" dirty="0" smtClean="0">
                <a:solidFill>
                  <a:srgbClr val="6D83B0"/>
                </a:solidFill>
                <a:latin typeface="Calibri" charset="0"/>
                <a:cs typeface="Arial" charset="0"/>
              </a:rPr>
              <a:t>Septembre  2017</a:t>
            </a:r>
            <a:endParaRPr lang="fr-FR" sz="900" dirty="0">
              <a:solidFill>
                <a:srgbClr val="6D83B0"/>
              </a:solidFill>
              <a:latin typeface="Calibri" charset="0"/>
              <a:cs typeface="Arial" charset="0"/>
            </a:endParaRPr>
          </a:p>
        </p:txBody>
      </p:sp>
    </p:spTree>
    <p:extLst>
      <p:ext uri="{BB962C8B-B14F-4D97-AF65-F5344CB8AC3E}">
        <p14:creationId xmlns:p14="http://schemas.microsoft.com/office/powerpoint/2010/main" val="39281075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
          <p:cNvSpPr txBox="1">
            <a:spLocks noChangeArrowheads="1"/>
          </p:cNvSpPr>
          <p:nvPr/>
        </p:nvSpPr>
        <p:spPr bwMode="gray">
          <a:xfrm>
            <a:off x="0" y="980728"/>
            <a:ext cx="8892479" cy="4968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0" tIns="0" rIns="0" bIns="0"/>
          <a:lstStyle>
            <a:lvl1pPr marL="250825" indent="-250825" eaLnBrk="0" hangingPunct="0">
              <a:defRPr sz="2400">
                <a:solidFill>
                  <a:schemeClr val="tx1"/>
                </a:solidFill>
                <a:latin typeface="Arial" charset="0"/>
                <a:ea typeface="ＭＳ Ｐゴシック" charset="0"/>
                <a:cs typeface="ＭＳ Ｐゴシック" charset="0"/>
              </a:defRPr>
            </a:lvl1pPr>
            <a:lvl2pPr marL="423863" indent="-171450" eaLnBrk="0" hangingPunct="0">
              <a:defRPr sz="2400">
                <a:solidFill>
                  <a:schemeClr val="tx1"/>
                </a:solidFill>
                <a:latin typeface="Arial" charset="0"/>
                <a:ea typeface="ＭＳ Ｐゴシック" charset="0"/>
              </a:defRPr>
            </a:lvl2pPr>
            <a:lvl3pPr marL="425450" indent="3175" eaLnBrk="0" hangingPunct="0">
              <a:defRPr sz="2400">
                <a:solidFill>
                  <a:schemeClr val="tx1"/>
                </a:solidFill>
                <a:latin typeface="Arial" charset="0"/>
                <a:ea typeface="ＭＳ Ｐゴシック" charset="0"/>
              </a:defRPr>
            </a:lvl3pPr>
            <a:lvl4pPr marL="617538" indent="-187325" eaLnBrk="0" hangingPunct="0">
              <a:defRPr sz="2400">
                <a:solidFill>
                  <a:schemeClr val="tx1"/>
                </a:solidFill>
                <a:latin typeface="Arial" charset="0"/>
                <a:ea typeface="ＭＳ Ｐゴシック" charset="0"/>
              </a:defRPr>
            </a:lvl4pPr>
            <a:lvl5pPr marL="619125" indent="1209675" eaLnBrk="0" hangingPunct="0">
              <a:defRPr sz="2400">
                <a:solidFill>
                  <a:schemeClr val="tx1"/>
                </a:solidFill>
                <a:latin typeface="Arial" charset="0"/>
                <a:ea typeface="ＭＳ Ｐゴシック" charset="0"/>
              </a:defRPr>
            </a:lvl5pPr>
            <a:lvl6pPr marL="1076325" indent="1209675" eaLnBrk="0" fontAlgn="base" hangingPunct="0">
              <a:spcBef>
                <a:spcPct val="0"/>
              </a:spcBef>
              <a:spcAft>
                <a:spcPct val="0"/>
              </a:spcAft>
              <a:defRPr sz="2400">
                <a:solidFill>
                  <a:schemeClr val="tx1"/>
                </a:solidFill>
                <a:latin typeface="Arial" charset="0"/>
                <a:ea typeface="ＭＳ Ｐゴシック" charset="0"/>
              </a:defRPr>
            </a:lvl6pPr>
            <a:lvl7pPr marL="1533525" indent="1209675" eaLnBrk="0" fontAlgn="base" hangingPunct="0">
              <a:spcBef>
                <a:spcPct val="0"/>
              </a:spcBef>
              <a:spcAft>
                <a:spcPct val="0"/>
              </a:spcAft>
              <a:defRPr sz="2400">
                <a:solidFill>
                  <a:schemeClr val="tx1"/>
                </a:solidFill>
                <a:latin typeface="Arial" charset="0"/>
                <a:ea typeface="ＭＳ Ｐゴシック" charset="0"/>
              </a:defRPr>
            </a:lvl7pPr>
            <a:lvl8pPr marL="1990725" indent="1209675" eaLnBrk="0" fontAlgn="base" hangingPunct="0">
              <a:spcBef>
                <a:spcPct val="0"/>
              </a:spcBef>
              <a:spcAft>
                <a:spcPct val="0"/>
              </a:spcAft>
              <a:defRPr sz="2400">
                <a:solidFill>
                  <a:schemeClr val="tx1"/>
                </a:solidFill>
                <a:latin typeface="Arial" charset="0"/>
                <a:ea typeface="ＭＳ Ｐゴシック" charset="0"/>
              </a:defRPr>
            </a:lvl8pPr>
            <a:lvl9pPr marL="2447925" indent="1209675" eaLnBrk="0" fontAlgn="base" hangingPunct="0">
              <a:spcBef>
                <a:spcPct val="0"/>
              </a:spcBef>
              <a:spcAft>
                <a:spcPct val="0"/>
              </a:spcAft>
              <a:defRPr sz="2400">
                <a:solidFill>
                  <a:schemeClr val="tx1"/>
                </a:solidFill>
                <a:latin typeface="Arial" charset="0"/>
                <a:ea typeface="ＭＳ Ｐゴシック" charset="0"/>
              </a:defRPr>
            </a:lvl9pPr>
          </a:lstStyle>
          <a:p>
            <a:pPr>
              <a:spcBef>
                <a:spcPct val="60000"/>
              </a:spcBef>
              <a:spcAft>
                <a:spcPct val="40000"/>
              </a:spcAft>
              <a:buClr>
                <a:srgbClr val="F2AE1E"/>
              </a:buClr>
              <a:buFont typeface="Wingdings" charset="0"/>
              <a:buChar char="n"/>
            </a:pPr>
            <a:r>
              <a:rPr lang="fr-FR" sz="2000" b="1" dirty="0">
                <a:solidFill>
                  <a:srgbClr val="D84A50"/>
                </a:solidFill>
                <a:latin typeface="Calibri" charset="0"/>
                <a:cs typeface="Arial" charset="0"/>
              </a:rPr>
              <a:t>Un avancement régulier et transparent </a:t>
            </a:r>
            <a:r>
              <a:rPr lang="fr-FR" sz="2000" b="1" dirty="0" smtClean="0">
                <a:solidFill>
                  <a:srgbClr val="D84A50"/>
                </a:solidFill>
                <a:latin typeface="Calibri" charset="0"/>
                <a:cs typeface="Arial" charset="0"/>
              </a:rPr>
              <a:t>: </a:t>
            </a:r>
            <a:r>
              <a:rPr lang="fr-FR" sz="2000" dirty="0" smtClean="0">
                <a:solidFill>
                  <a:srgbClr val="6D83B0"/>
                </a:solidFill>
                <a:latin typeface="Calibri" charset="0"/>
                <a:cs typeface="Arial" charset="0"/>
              </a:rPr>
              <a:t>des durées d’échelon fixes et connues de tous en CN et HC                                                                        </a:t>
            </a:r>
          </a:p>
          <a:p>
            <a:pPr marL="0" indent="0">
              <a:spcBef>
                <a:spcPct val="60000"/>
              </a:spcBef>
              <a:spcAft>
                <a:spcPct val="40000"/>
              </a:spcAft>
              <a:buClr>
                <a:srgbClr val="F2AE1E"/>
              </a:buClr>
            </a:pPr>
            <a:endParaRPr lang="fr-FR" sz="2000" dirty="0">
              <a:solidFill>
                <a:srgbClr val="6D83B0"/>
              </a:solidFill>
              <a:latin typeface="Calibri" charset="0"/>
              <a:cs typeface="Arial" charset="0"/>
            </a:endParaRPr>
          </a:p>
          <a:p>
            <a:pPr marL="0" indent="0">
              <a:spcBef>
                <a:spcPct val="60000"/>
              </a:spcBef>
              <a:spcAft>
                <a:spcPct val="40000"/>
              </a:spcAft>
              <a:buClr>
                <a:srgbClr val="F2AE1E"/>
              </a:buClr>
            </a:pPr>
            <a:endParaRPr lang="fr-FR" sz="1500" dirty="0" smtClean="0">
              <a:latin typeface="Calibri" charset="0"/>
              <a:cs typeface="Arial" charset="0"/>
            </a:endParaRPr>
          </a:p>
          <a:p>
            <a:pPr marL="0" indent="0">
              <a:spcBef>
                <a:spcPct val="60000"/>
              </a:spcBef>
              <a:spcAft>
                <a:spcPct val="40000"/>
              </a:spcAft>
              <a:buClr>
                <a:srgbClr val="F2AE1E"/>
              </a:buClr>
            </a:pPr>
            <a:endParaRPr lang="fr-FR" sz="1500" dirty="0" smtClean="0">
              <a:latin typeface="Calibri" charset="0"/>
              <a:cs typeface="Arial" charset="0"/>
            </a:endParaRPr>
          </a:p>
          <a:p>
            <a:pPr marL="0" indent="0">
              <a:spcBef>
                <a:spcPct val="60000"/>
              </a:spcBef>
              <a:spcAft>
                <a:spcPct val="40000"/>
              </a:spcAft>
              <a:buClr>
                <a:srgbClr val="F2AE1E"/>
              </a:buClr>
            </a:pPr>
            <a:endParaRPr lang="fr-FR" sz="1500" dirty="0">
              <a:latin typeface="Calibri" charset="0"/>
              <a:cs typeface="Arial" charset="0"/>
            </a:endParaRPr>
          </a:p>
          <a:p>
            <a:pPr marL="0" indent="0">
              <a:spcBef>
                <a:spcPct val="60000"/>
              </a:spcBef>
              <a:spcAft>
                <a:spcPct val="40000"/>
              </a:spcAft>
              <a:buClr>
                <a:srgbClr val="F2AE1E"/>
              </a:buClr>
            </a:pPr>
            <a:endParaRPr lang="fr-FR" sz="1500" dirty="0" smtClean="0">
              <a:latin typeface="Calibri" charset="0"/>
              <a:cs typeface="Arial" charset="0"/>
            </a:endParaRPr>
          </a:p>
          <a:p>
            <a:pPr marL="0" indent="0">
              <a:spcBef>
                <a:spcPct val="60000"/>
              </a:spcBef>
              <a:spcAft>
                <a:spcPct val="40000"/>
              </a:spcAft>
              <a:buClr>
                <a:srgbClr val="F2AE1E"/>
              </a:buClr>
            </a:pPr>
            <a:r>
              <a:rPr lang="fr-FR" sz="1500" dirty="0" smtClean="0">
                <a:latin typeface="Calibri" charset="0"/>
                <a:cs typeface="Arial" charset="0"/>
              </a:rPr>
              <a:t>   </a:t>
            </a:r>
          </a:p>
          <a:p>
            <a:pPr marL="0" indent="0">
              <a:spcBef>
                <a:spcPct val="60000"/>
              </a:spcBef>
              <a:spcAft>
                <a:spcPct val="40000"/>
              </a:spcAft>
              <a:buClr>
                <a:srgbClr val="F2AE1E"/>
              </a:buClr>
            </a:pPr>
            <a:endParaRPr lang="fr-FR" sz="1500" dirty="0" smtClean="0">
              <a:latin typeface="Calibri" charset="0"/>
              <a:cs typeface="Arial" charset="0"/>
            </a:endParaRPr>
          </a:p>
        </p:txBody>
      </p:sp>
      <p:sp>
        <p:nvSpPr>
          <p:cNvPr id="29697" name="Rectangle 2"/>
          <p:cNvSpPr txBox="1">
            <a:spLocks noChangeArrowheads="1"/>
          </p:cNvSpPr>
          <p:nvPr/>
        </p:nvSpPr>
        <p:spPr bwMode="gray">
          <a:xfrm>
            <a:off x="1" y="44451"/>
            <a:ext cx="8459788" cy="5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0" tIns="0" rIns="0" bIns="0"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fr-FR" b="1" dirty="0" smtClean="0">
                <a:solidFill>
                  <a:srgbClr val="D84A50"/>
                </a:solidFill>
                <a:latin typeface="Calibri" charset="0"/>
                <a:cs typeface="Arial" charset="0"/>
              </a:rPr>
              <a:t>Une carrière simplifiée et revalorisée</a:t>
            </a:r>
          </a:p>
          <a:p>
            <a:endParaRPr lang="fr-FR" b="1" dirty="0" smtClean="0">
              <a:solidFill>
                <a:srgbClr val="D84A50"/>
              </a:solidFill>
              <a:latin typeface="Calibri" charset="0"/>
              <a:cs typeface="Arial" charset="0"/>
            </a:endParaRPr>
          </a:p>
        </p:txBody>
      </p:sp>
      <p:sp>
        <p:nvSpPr>
          <p:cNvPr id="2" name="ZoneTexte 1"/>
          <p:cNvSpPr txBox="1"/>
          <p:nvPr/>
        </p:nvSpPr>
        <p:spPr>
          <a:xfrm>
            <a:off x="2555776" y="6381328"/>
            <a:ext cx="4608512" cy="230832"/>
          </a:xfrm>
          <a:prstGeom prst="rect">
            <a:avLst/>
          </a:prstGeom>
          <a:solidFill>
            <a:schemeClr val="bg1"/>
          </a:solidFill>
        </p:spPr>
        <p:txBody>
          <a:bodyPr wrap="square" rtlCol="0">
            <a:spAutoFit/>
          </a:bodyPr>
          <a:lstStyle/>
          <a:p>
            <a:r>
              <a:rPr lang="fr-FR" sz="900" dirty="0" smtClean="0">
                <a:solidFill>
                  <a:srgbClr val="6D83B0"/>
                </a:solidFill>
                <a:latin typeface="Calibri" charset="0"/>
                <a:cs typeface="Arial" charset="0"/>
              </a:rPr>
              <a:t>DGRH B – Septembre  2017</a:t>
            </a:r>
            <a:endParaRPr lang="fr-FR" sz="900" dirty="0">
              <a:solidFill>
                <a:srgbClr val="6D83B0"/>
              </a:solidFill>
              <a:latin typeface="Calibri" charset="0"/>
              <a:cs typeface="Arial" charset="0"/>
            </a:endParaRPr>
          </a:p>
        </p:txBody>
      </p:sp>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1700808"/>
            <a:ext cx="5507198" cy="4248150"/>
          </a:xfrm>
          <a:prstGeom prst="rect">
            <a:avLst/>
          </a:prstGeom>
        </p:spPr>
      </p:pic>
      <p:cxnSp>
        <p:nvCxnSpPr>
          <p:cNvPr id="5" name="Connecteur droit avec flèche 4"/>
          <p:cNvCxnSpPr/>
          <p:nvPr/>
        </p:nvCxnSpPr>
        <p:spPr>
          <a:xfrm>
            <a:off x="5146650" y="4293096"/>
            <a:ext cx="936104"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8" name="ZoneTexte 7"/>
          <p:cNvSpPr txBox="1"/>
          <p:nvPr/>
        </p:nvSpPr>
        <p:spPr>
          <a:xfrm>
            <a:off x="6292425" y="3417386"/>
            <a:ext cx="2304256" cy="2308324"/>
          </a:xfrm>
          <a:prstGeom prst="rect">
            <a:avLst/>
          </a:prstGeom>
          <a:solidFill>
            <a:schemeClr val="bg1">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r>
              <a:rPr lang="fr-FR" sz="1600" dirty="0" smtClean="0">
                <a:latin typeface="Times New Roman" panose="02020603050405020304" pitchFamily="18" charset="0"/>
                <a:cs typeface="Times New Roman" panose="02020603050405020304" pitchFamily="18" charset="0"/>
              </a:rPr>
              <a:t>Le changement d’échelon se fait automatiquement, il intervient à des durées fixes.</a:t>
            </a:r>
          </a:p>
          <a:p>
            <a:endParaRPr lang="fr-FR" sz="1600" dirty="0" smtClean="0">
              <a:latin typeface="Times New Roman" panose="02020603050405020304" pitchFamily="18" charset="0"/>
              <a:cs typeface="Times New Roman" panose="02020603050405020304" pitchFamily="18" charset="0"/>
            </a:endParaRPr>
          </a:p>
          <a:p>
            <a:r>
              <a:rPr lang="fr-FR" sz="1600" i="1" dirty="0">
                <a:latin typeface="Times New Roman" panose="02020603050405020304" pitchFamily="18" charset="0"/>
                <a:cs typeface="Times New Roman" panose="02020603050405020304" pitchFamily="18" charset="0"/>
              </a:rPr>
              <a:t>Lors des 3 RV de carrière la durée prévue peut être réduite. </a:t>
            </a:r>
          </a:p>
          <a:p>
            <a:endParaRPr lang="fr-FR" sz="1600" dirty="0">
              <a:latin typeface="Times New Roman" panose="02020603050405020304" pitchFamily="18" charset="0"/>
              <a:cs typeface="Times New Roman" panose="02020603050405020304" pitchFamily="18" charset="0"/>
            </a:endParaRPr>
          </a:p>
        </p:txBody>
      </p:sp>
      <p:sp>
        <p:nvSpPr>
          <p:cNvPr id="10" name="ZoneTexte 9"/>
          <p:cNvSpPr txBox="1"/>
          <p:nvPr/>
        </p:nvSpPr>
        <p:spPr>
          <a:xfrm>
            <a:off x="5868144" y="1628639"/>
            <a:ext cx="2736304" cy="1169551"/>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wrap="square" rtlCol="0">
            <a:spAutoFit/>
          </a:bodyPr>
          <a:lstStyle/>
          <a:p>
            <a:pPr marL="0" indent="0">
              <a:spcBef>
                <a:spcPct val="60000"/>
              </a:spcBef>
              <a:spcAft>
                <a:spcPct val="40000"/>
              </a:spcAft>
              <a:buClr>
                <a:srgbClr val="F2AE1E"/>
              </a:buClr>
            </a:pPr>
            <a:r>
              <a:rPr lang="fr-FR" sz="1400" dirty="0">
                <a:latin typeface="Times New Roman" panose="02020603050405020304" pitchFamily="18" charset="0"/>
                <a:cs typeface="Times New Roman" panose="02020603050405020304" pitchFamily="18" charset="0"/>
              </a:rPr>
              <a:t>Pour atteindre le dernier échelon de la CN  </a:t>
            </a:r>
            <a:r>
              <a:rPr lang="fr-FR" sz="1400" dirty="0" smtClean="0">
                <a:latin typeface="Times New Roman" panose="02020603050405020304" pitchFamily="18" charset="0"/>
                <a:cs typeface="Times New Roman" panose="02020603050405020304" pitchFamily="18" charset="0"/>
                <a:sym typeface="Wingdings" panose="05000000000000000000" pitchFamily="2" charset="2"/>
              </a:rPr>
              <a:t>la d</a:t>
            </a:r>
            <a:r>
              <a:rPr lang="fr-FR" sz="1400" dirty="0" smtClean="0">
                <a:latin typeface="Times New Roman" panose="02020603050405020304" pitchFamily="18" charset="0"/>
                <a:cs typeface="Times New Roman" panose="02020603050405020304" pitchFamily="18" charset="0"/>
              </a:rPr>
              <a:t>urée </a:t>
            </a:r>
            <a:r>
              <a:rPr lang="fr-FR" sz="1400" dirty="0">
                <a:latin typeface="Times New Roman" panose="02020603050405020304" pitchFamily="18" charset="0"/>
                <a:cs typeface="Times New Roman" panose="02020603050405020304" pitchFamily="18" charset="0"/>
              </a:rPr>
              <a:t>de référence </a:t>
            </a:r>
            <a:r>
              <a:rPr lang="fr-FR" sz="1400" dirty="0" smtClean="0">
                <a:latin typeface="Times New Roman" panose="02020603050405020304" pitchFamily="18" charset="0"/>
                <a:cs typeface="Times New Roman" panose="02020603050405020304" pitchFamily="18" charset="0"/>
              </a:rPr>
              <a:t>est de de </a:t>
            </a:r>
            <a:r>
              <a:rPr lang="fr-FR" sz="1400" dirty="0">
                <a:latin typeface="Times New Roman" panose="02020603050405020304" pitchFamily="18" charset="0"/>
                <a:cs typeface="Times New Roman" panose="02020603050405020304" pitchFamily="18" charset="0"/>
              </a:rPr>
              <a:t>26 ans (une durée comparable à celle des autres fonctionnaires de cat. A.)</a:t>
            </a:r>
          </a:p>
        </p:txBody>
      </p:sp>
    </p:spTree>
    <p:extLst>
      <p:ext uri="{BB962C8B-B14F-4D97-AF65-F5344CB8AC3E}">
        <p14:creationId xmlns:p14="http://schemas.microsoft.com/office/powerpoint/2010/main" val="14425792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115889"/>
            <a:ext cx="8568951" cy="504800"/>
          </a:xfrm>
        </p:spPr>
        <p:txBody>
          <a:bodyPr/>
          <a:lstStyle/>
          <a:p>
            <a:r>
              <a:rPr lang="fr-FR" dirty="0"/>
              <a:t>Une carrière simplifiée et revalorisée</a:t>
            </a:r>
            <a:br>
              <a:rPr lang="fr-FR" dirty="0"/>
            </a:br>
            <a:endParaRPr lang="fr-FR" dirty="0"/>
          </a:p>
        </p:txBody>
      </p:sp>
      <p:sp>
        <p:nvSpPr>
          <p:cNvPr id="3" name="Espace réservé du contenu 2"/>
          <p:cNvSpPr>
            <a:spLocks noGrp="1"/>
          </p:cNvSpPr>
          <p:nvPr>
            <p:ph idx="1"/>
          </p:nvPr>
        </p:nvSpPr>
        <p:spPr>
          <a:xfrm>
            <a:off x="107505" y="1196752"/>
            <a:ext cx="8352284" cy="4824636"/>
          </a:xfrm>
        </p:spPr>
        <p:txBody>
          <a:bodyPr/>
          <a:lstStyle/>
          <a:p>
            <a:r>
              <a:rPr lang="fr-FR" b="1" dirty="0">
                <a:solidFill>
                  <a:srgbClr val="D84A50"/>
                </a:solidFill>
                <a:latin typeface="Calibri" charset="0"/>
                <a:cs typeface="Arial" charset="0"/>
              </a:rPr>
              <a:t>Un avancement régulier et transparent : </a:t>
            </a:r>
            <a:r>
              <a:rPr lang="fr-FR" dirty="0">
                <a:latin typeface="Calibri" charset="0"/>
                <a:cs typeface="Arial" charset="0"/>
              </a:rPr>
              <a:t>des durées d’échelon fixes et connues de tous en CN et HC   </a:t>
            </a:r>
            <a:endParaRPr lang="fr-FR" dirty="0" smtClean="0">
              <a:latin typeface="Calibri" charset="0"/>
              <a:cs typeface="Arial" charset="0"/>
            </a:endParaRPr>
          </a:p>
          <a:p>
            <a:pPr marL="0" indent="0">
              <a:buNone/>
            </a:pPr>
            <a:r>
              <a:rPr lang="fr-FR" dirty="0" smtClean="0">
                <a:latin typeface="Calibri" charset="0"/>
                <a:cs typeface="Arial" charset="0"/>
              </a:rPr>
              <a:t>                                                                     </a:t>
            </a:r>
            <a:endParaRPr lang="fr-FR" dirty="0">
              <a:latin typeface="Calibri" charset="0"/>
              <a:cs typeface="Arial" charset="0"/>
            </a:endParaRPr>
          </a:p>
          <a:p>
            <a:endParaRPr lang="fr-FR" dirty="0"/>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5" y="1916832"/>
            <a:ext cx="6867930" cy="3642317"/>
          </a:xfrm>
          <a:prstGeom prst="rect">
            <a:avLst/>
          </a:prstGeom>
        </p:spPr>
      </p:pic>
    </p:spTree>
    <p:extLst>
      <p:ext uri="{BB962C8B-B14F-4D97-AF65-F5344CB8AC3E}">
        <p14:creationId xmlns:p14="http://schemas.microsoft.com/office/powerpoint/2010/main" val="11242982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txBox="1">
            <a:spLocks noChangeArrowheads="1"/>
          </p:cNvSpPr>
          <p:nvPr/>
        </p:nvSpPr>
        <p:spPr bwMode="gray">
          <a:xfrm>
            <a:off x="107504" y="0"/>
            <a:ext cx="8784975" cy="83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0" tIns="0" rIns="0" bIns="0"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fr-FR" b="1" dirty="0">
                <a:solidFill>
                  <a:srgbClr val="D84A50"/>
                </a:solidFill>
                <a:latin typeface="Calibri" charset="0"/>
                <a:cs typeface="Arial" charset="0"/>
              </a:rPr>
              <a:t>Une carrière </a:t>
            </a:r>
            <a:r>
              <a:rPr lang="fr-FR" b="1" dirty="0" smtClean="0">
                <a:solidFill>
                  <a:srgbClr val="D84A50"/>
                </a:solidFill>
                <a:latin typeface="Calibri" charset="0"/>
                <a:cs typeface="Arial" charset="0"/>
              </a:rPr>
              <a:t>accompagnée: accompagnement et  RV de carrière</a:t>
            </a:r>
            <a:endParaRPr lang="fr-FR" dirty="0">
              <a:solidFill>
                <a:srgbClr val="6D83B0"/>
              </a:solidFill>
              <a:latin typeface="Calibri" charset="0"/>
              <a:cs typeface="Arial" charset="0"/>
            </a:endParaRPr>
          </a:p>
          <a:p>
            <a:endParaRPr lang="fr-FR" b="1" dirty="0">
              <a:solidFill>
                <a:srgbClr val="D84A50"/>
              </a:solidFill>
              <a:latin typeface="Calibri" charset="0"/>
              <a:cs typeface="Arial" charset="0"/>
            </a:endParaRPr>
          </a:p>
        </p:txBody>
      </p:sp>
      <p:sp>
        <p:nvSpPr>
          <p:cNvPr id="29698" name="Rectangle 3"/>
          <p:cNvSpPr txBox="1">
            <a:spLocks noChangeArrowheads="1"/>
          </p:cNvSpPr>
          <p:nvPr/>
        </p:nvSpPr>
        <p:spPr bwMode="gray">
          <a:xfrm>
            <a:off x="107504" y="1412776"/>
            <a:ext cx="8856983" cy="4680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0" tIns="0" rIns="0" bIns="0"/>
          <a:lstStyle>
            <a:lvl1pPr marL="250825" indent="-250825" eaLnBrk="0" hangingPunct="0">
              <a:defRPr sz="2400">
                <a:solidFill>
                  <a:schemeClr val="tx1"/>
                </a:solidFill>
                <a:latin typeface="Arial" charset="0"/>
                <a:ea typeface="ＭＳ Ｐゴシック" charset="0"/>
                <a:cs typeface="ＭＳ Ｐゴシック" charset="0"/>
              </a:defRPr>
            </a:lvl1pPr>
            <a:lvl2pPr marL="423863" indent="-171450" eaLnBrk="0" hangingPunct="0">
              <a:defRPr sz="2400">
                <a:solidFill>
                  <a:schemeClr val="tx1"/>
                </a:solidFill>
                <a:latin typeface="Arial" charset="0"/>
                <a:ea typeface="ＭＳ Ｐゴシック" charset="0"/>
              </a:defRPr>
            </a:lvl2pPr>
            <a:lvl3pPr marL="425450" indent="3175" eaLnBrk="0" hangingPunct="0">
              <a:defRPr sz="2400">
                <a:solidFill>
                  <a:schemeClr val="tx1"/>
                </a:solidFill>
                <a:latin typeface="Arial" charset="0"/>
                <a:ea typeface="ＭＳ Ｐゴシック" charset="0"/>
              </a:defRPr>
            </a:lvl3pPr>
            <a:lvl4pPr marL="617538" indent="-187325" eaLnBrk="0" hangingPunct="0">
              <a:defRPr sz="2400">
                <a:solidFill>
                  <a:schemeClr val="tx1"/>
                </a:solidFill>
                <a:latin typeface="Arial" charset="0"/>
                <a:ea typeface="ＭＳ Ｐゴシック" charset="0"/>
              </a:defRPr>
            </a:lvl4pPr>
            <a:lvl5pPr marL="619125" indent="1209675" eaLnBrk="0" hangingPunct="0">
              <a:defRPr sz="2400">
                <a:solidFill>
                  <a:schemeClr val="tx1"/>
                </a:solidFill>
                <a:latin typeface="Arial" charset="0"/>
                <a:ea typeface="ＭＳ Ｐゴシック" charset="0"/>
              </a:defRPr>
            </a:lvl5pPr>
            <a:lvl6pPr marL="1076325" indent="1209675" eaLnBrk="0" fontAlgn="base" hangingPunct="0">
              <a:spcBef>
                <a:spcPct val="0"/>
              </a:spcBef>
              <a:spcAft>
                <a:spcPct val="0"/>
              </a:spcAft>
              <a:defRPr sz="2400">
                <a:solidFill>
                  <a:schemeClr val="tx1"/>
                </a:solidFill>
                <a:latin typeface="Arial" charset="0"/>
                <a:ea typeface="ＭＳ Ｐゴシック" charset="0"/>
              </a:defRPr>
            </a:lvl6pPr>
            <a:lvl7pPr marL="1533525" indent="1209675" eaLnBrk="0" fontAlgn="base" hangingPunct="0">
              <a:spcBef>
                <a:spcPct val="0"/>
              </a:spcBef>
              <a:spcAft>
                <a:spcPct val="0"/>
              </a:spcAft>
              <a:defRPr sz="2400">
                <a:solidFill>
                  <a:schemeClr val="tx1"/>
                </a:solidFill>
                <a:latin typeface="Arial" charset="0"/>
                <a:ea typeface="ＭＳ Ｐゴシック" charset="0"/>
              </a:defRPr>
            </a:lvl7pPr>
            <a:lvl8pPr marL="1990725" indent="1209675" eaLnBrk="0" fontAlgn="base" hangingPunct="0">
              <a:spcBef>
                <a:spcPct val="0"/>
              </a:spcBef>
              <a:spcAft>
                <a:spcPct val="0"/>
              </a:spcAft>
              <a:defRPr sz="2400">
                <a:solidFill>
                  <a:schemeClr val="tx1"/>
                </a:solidFill>
                <a:latin typeface="Arial" charset="0"/>
                <a:ea typeface="ＭＳ Ｐゴシック" charset="0"/>
              </a:defRPr>
            </a:lvl8pPr>
            <a:lvl9pPr marL="2447925" indent="1209675" eaLnBrk="0" fontAlgn="base" hangingPunct="0">
              <a:spcBef>
                <a:spcPct val="0"/>
              </a:spcBef>
              <a:spcAft>
                <a:spcPct val="0"/>
              </a:spcAft>
              <a:defRPr sz="2400">
                <a:solidFill>
                  <a:schemeClr val="tx1"/>
                </a:solidFill>
                <a:latin typeface="Arial" charset="0"/>
                <a:ea typeface="ＭＳ Ｐゴシック" charset="0"/>
              </a:defRPr>
            </a:lvl9pPr>
          </a:lstStyle>
          <a:p>
            <a:pPr marL="285750" indent="-285750">
              <a:spcBef>
                <a:spcPct val="60000"/>
              </a:spcBef>
              <a:spcAft>
                <a:spcPct val="40000"/>
              </a:spcAft>
              <a:buClr>
                <a:srgbClr val="F2AE1E"/>
              </a:buClr>
              <a:buFont typeface="Wingdings" panose="05000000000000000000" pitchFamily="2" charset="2"/>
              <a:buChar char="Ø"/>
            </a:pPr>
            <a:r>
              <a:rPr lang="fr-FR" sz="1800" dirty="0" smtClean="0">
                <a:solidFill>
                  <a:srgbClr val="6D83B0"/>
                </a:solidFill>
                <a:latin typeface="Times New Roman" panose="02020603050405020304" pitchFamily="18" charset="0"/>
                <a:cs typeface="Times New Roman" panose="02020603050405020304" pitchFamily="18" charset="0"/>
              </a:rPr>
              <a:t>L’accompagnement individuel</a:t>
            </a:r>
          </a:p>
          <a:p>
            <a:pPr marL="285750" indent="-285750">
              <a:spcBef>
                <a:spcPct val="60000"/>
              </a:spcBef>
              <a:spcAft>
                <a:spcPct val="40000"/>
              </a:spcAft>
              <a:buClr>
                <a:srgbClr val="F2AE1E"/>
              </a:buClr>
              <a:buFont typeface="Wingdings" panose="05000000000000000000" pitchFamily="2" charset="2"/>
              <a:buChar char="Ø"/>
            </a:pPr>
            <a:r>
              <a:rPr lang="fr-FR" sz="1800" dirty="0" smtClean="0">
                <a:solidFill>
                  <a:srgbClr val="6D83B0"/>
                </a:solidFill>
                <a:latin typeface="Times New Roman" panose="02020603050405020304" pitchFamily="18" charset="0"/>
                <a:cs typeface="Times New Roman" panose="02020603050405020304" pitchFamily="18" charset="0"/>
              </a:rPr>
              <a:t>L’accompagnement collectif</a:t>
            </a:r>
          </a:p>
          <a:p>
            <a:pPr marL="285750" indent="-285750">
              <a:spcBef>
                <a:spcPct val="60000"/>
              </a:spcBef>
              <a:spcAft>
                <a:spcPct val="40000"/>
              </a:spcAft>
              <a:buClr>
                <a:srgbClr val="F2AE1E"/>
              </a:buClr>
              <a:buFont typeface="Wingdings" panose="05000000000000000000" pitchFamily="2" charset="2"/>
              <a:buChar char="Ø"/>
            </a:pPr>
            <a:r>
              <a:rPr lang="fr-FR" sz="1800" dirty="0" smtClean="0">
                <a:solidFill>
                  <a:srgbClr val="6D83B0"/>
                </a:solidFill>
                <a:latin typeface="Times New Roman" panose="02020603050405020304" pitchFamily="18" charset="0"/>
                <a:cs typeface="Times New Roman" panose="02020603050405020304" pitchFamily="18" charset="0"/>
              </a:rPr>
              <a:t>Les RV de carrière </a:t>
            </a:r>
          </a:p>
          <a:p>
            <a:pPr marL="0" indent="0">
              <a:spcBef>
                <a:spcPct val="60000"/>
              </a:spcBef>
              <a:spcAft>
                <a:spcPct val="40000"/>
              </a:spcAft>
              <a:buClr>
                <a:srgbClr val="F2AE1E"/>
              </a:buClr>
            </a:pPr>
            <a:r>
              <a:rPr lang="fr-FR" sz="1800" dirty="0" smtClean="0">
                <a:solidFill>
                  <a:srgbClr val="6D83B0"/>
                </a:solidFill>
                <a:latin typeface="Times New Roman" panose="02020603050405020304" pitchFamily="18" charset="0"/>
                <a:cs typeface="Times New Roman" panose="02020603050405020304" pitchFamily="18" charset="0"/>
              </a:rPr>
              <a:t> </a:t>
            </a:r>
            <a:endParaRPr lang="fr-FR" sz="1800" dirty="0" smtClean="0">
              <a:latin typeface="Times New Roman" panose="02020603050405020304" pitchFamily="18" charset="0"/>
              <a:cs typeface="Times New Roman" panose="02020603050405020304" pitchFamily="18" charset="0"/>
            </a:endParaRPr>
          </a:p>
        </p:txBody>
      </p:sp>
      <p:sp>
        <p:nvSpPr>
          <p:cNvPr id="7" name="ZoneTexte 6"/>
          <p:cNvSpPr txBox="1"/>
          <p:nvPr/>
        </p:nvSpPr>
        <p:spPr>
          <a:xfrm>
            <a:off x="2555776" y="6381328"/>
            <a:ext cx="4608512" cy="230832"/>
          </a:xfrm>
          <a:prstGeom prst="rect">
            <a:avLst/>
          </a:prstGeom>
          <a:solidFill>
            <a:schemeClr val="bg1"/>
          </a:solidFill>
        </p:spPr>
        <p:txBody>
          <a:bodyPr wrap="square" rtlCol="0">
            <a:spAutoFit/>
          </a:bodyPr>
          <a:lstStyle/>
          <a:p>
            <a:r>
              <a:rPr lang="fr-FR" sz="900" dirty="0">
                <a:solidFill>
                  <a:srgbClr val="6D83B0"/>
                </a:solidFill>
                <a:latin typeface="Calibri" charset="0"/>
                <a:cs typeface="Arial" charset="0"/>
              </a:rPr>
              <a:t>DGRH </a:t>
            </a:r>
            <a:r>
              <a:rPr lang="fr-FR" sz="900" dirty="0" smtClean="0">
                <a:solidFill>
                  <a:srgbClr val="6D83B0"/>
                </a:solidFill>
                <a:latin typeface="Calibri" charset="0"/>
                <a:cs typeface="Arial" charset="0"/>
              </a:rPr>
              <a:t>B </a:t>
            </a:r>
            <a:r>
              <a:rPr lang="fr-FR" sz="900" dirty="0">
                <a:solidFill>
                  <a:srgbClr val="6D83B0"/>
                </a:solidFill>
                <a:latin typeface="Calibri" charset="0"/>
                <a:cs typeface="Arial" charset="0"/>
              </a:rPr>
              <a:t>– </a:t>
            </a:r>
            <a:r>
              <a:rPr lang="fr-FR" sz="900" dirty="0" smtClean="0">
                <a:solidFill>
                  <a:srgbClr val="6D83B0"/>
                </a:solidFill>
                <a:latin typeface="Calibri" charset="0"/>
                <a:cs typeface="Arial" charset="0"/>
              </a:rPr>
              <a:t>Septembre  2017</a:t>
            </a:r>
            <a:endParaRPr lang="fr-FR" sz="900" dirty="0">
              <a:solidFill>
                <a:srgbClr val="6D83B0"/>
              </a:solidFill>
              <a:latin typeface="Calibri" charset="0"/>
              <a:cs typeface="Arial" charset="0"/>
            </a:endParaRPr>
          </a:p>
        </p:txBody>
      </p:sp>
      <p:sp>
        <p:nvSpPr>
          <p:cNvPr id="5" name="Espace réservé du contenu 2"/>
          <p:cNvSpPr>
            <a:spLocks noGrp="1"/>
          </p:cNvSpPr>
          <p:nvPr>
            <p:ph idx="1"/>
          </p:nvPr>
        </p:nvSpPr>
        <p:spPr>
          <a:xfrm>
            <a:off x="683568" y="3717032"/>
            <a:ext cx="7775575" cy="2376264"/>
          </a:xfrm>
        </p:spPr>
        <p:txBody>
          <a:bodyPr/>
          <a:lstStyle/>
          <a:p>
            <a:pPr>
              <a:buFont typeface="Wingdings" panose="05000000000000000000" pitchFamily="2" charset="2"/>
              <a:buChar char="Ø"/>
            </a:pPr>
            <a:endParaRPr lang="fr-FR" sz="1600" dirty="0">
              <a:solidFill>
                <a:schemeClr val="tx1"/>
              </a:solidFill>
              <a:latin typeface="Calibri" charset="0"/>
              <a:cs typeface="Arial" charset="0"/>
            </a:endParaRPr>
          </a:p>
          <a:p>
            <a:pPr>
              <a:buFont typeface="Wingdings" panose="05000000000000000000" pitchFamily="2" charset="2"/>
              <a:buChar char="Ø"/>
            </a:pPr>
            <a:endParaRPr lang="fr-FR" sz="1600" dirty="0" smtClean="0">
              <a:solidFill>
                <a:schemeClr val="tx1"/>
              </a:solidFill>
              <a:latin typeface="Calibri" charset="0"/>
              <a:cs typeface="Arial" charset="0"/>
            </a:endParaRPr>
          </a:p>
          <a:p>
            <a:pPr>
              <a:buFont typeface="Wingdings" panose="05000000000000000000" pitchFamily="2" charset="2"/>
              <a:buChar char="Ø"/>
            </a:pPr>
            <a:endParaRPr lang="fr-FR" sz="1600" dirty="0" smtClean="0">
              <a:solidFill>
                <a:schemeClr val="tx1"/>
              </a:solidFill>
              <a:latin typeface="Calibri" charset="0"/>
              <a:cs typeface="Arial" charset="0"/>
            </a:endParaRPr>
          </a:p>
          <a:p>
            <a:pPr marL="0" indent="0">
              <a:buNone/>
            </a:pPr>
            <a:endParaRPr lang="fr-FR" dirty="0" smtClean="0">
              <a:solidFill>
                <a:schemeClr val="tx1"/>
              </a:solidFill>
              <a:latin typeface="Calibri" charset="0"/>
              <a:cs typeface="Arial" charset="0"/>
            </a:endParaRPr>
          </a:p>
          <a:p>
            <a:pPr>
              <a:buFont typeface="Wingdings" panose="05000000000000000000" pitchFamily="2" charset="2"/>
              <a:buChar char="Ø"/>
            </a:pPr>
            <a:endParaRPr lang="fr-FR" dirty="0">
              <a:solidFill>
                <a:schemeClr val="tx1"/>
              </a:solidFill>
              <a:latin typeface="Calibri" charset="0"/>
              <a:cs typeface="Arial" charset="0"/>
            </a:endParaRPr>
          </a:p>
          <a:p>
            <a:endParaRPr lang="fr-FR" dirty="0"/>
          </a:p>
        </p:txBody>
      </p:sp>
    </p:spTree>
    <p:extLst>
      <p:ext uri="{BB962C8B-B14F-4D97-AF65-F5344CB8AC3E}">
        <p14:creationId xmlns:p14="http://schemas.microsoft.com/office/powerpoint/2010/main" val="24005726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1" y="115889"/>
            <a:ext cx="7273229" cy="792832"/>
          </a:xfrm>
        </p:spPr>
        <p:txBody>
          <a:bodyPr/>
          <a:lstStyle/>
          <a:p>
            <a:r>
              <a:rPr lang="fr-FR" dirty="0" smtClean="0"/>
              <a:t>Les 3 RV de carrière</a:t>
            </a:r>
            <a:endParaRPr lang="fr-FR" dirty="0"/>
          </a:p>
        </p:txBody>
      </p:sp>
      <p:sp>
        <p:nvSpPr>
          <p:cNvPr id="3" name="Espace réservé du contenu 2"/>
          <p:cNvSpPr>
            <a:spLocks noGrp="1"/>
          </p:cNvSpPr>
          <p:nvPr>
            <p:ph idx="1"/>
          </p:nvPr>
        </p:nvSpPr>
        <p:spPr>
          <a:xfrm>
            <a:off x="4139952" y="1556792"/>
            <a:ext cx="4319836" cy="4464596"/>
          </a:xfrm>
        </p:spPr>
        <p:txBody>
          <a:bodyPr/>
          <a:lstStyle/>
          <a:p>
            <a:pPr marL="0" indent="0">
              <a:spcBef>
                <a:spcPts val="0"/>
              </a:spcBef>
              <a:spcAft>
                <a:spcPts val="0"/>
              </a:spcAft>
              <a:buNone/>
            </a:pPr>
            <a:r>
              <a:rPr lang="fr-FR" dirty="0" smtClean="0">
                <a:solidFill>
                  <a:srgbClr val="FF0000"/>
                </a:solidFill>
                <a:latin typeface="Times New Roman" panose="02020603050405020304" pitchFamily="18" charset="0"/>
                <a:cs typeface="Times New Roman" panose="02020603050405020304" pitchFamily="18" charset="0"/>
              </a:rPr>
              <a:t>Troisième </a:t>
            </a:r>
            <a:r>
              <a:rPr lang="fr-FR" dirty="0">
                <a:solidFill>
                  <a:srgbClr val="FF0000"/>
                </a:solidFill>
                <a:latin typeface="Times New Roman" panose="02020603050405020304" pitchFamily="18" charset="0"/>
                <a:cs typeface="Times New Roman" panose="02020603050405020304" pitchFamily="18" charset="0"/>
              </a:rPr>
              <a:t>rendez-vous </a:t>
            </a:r>
            <a:r>
              <a:rPr lang="fr-FR" dirty="0">
                <a:latin typeface="Times New Roman" panose="02020603050405020304" pitchFamily="18" charset="0"/>
                <a:cs typeface="Times New Roman" panose="02020603050405020304" pitchFamily="18" charset="0"/>
              </a:rPr>
              <a:t>de carrière : </a:t>
            </a:r>
            <a:r>
              <a:rPr lang="fr-FR" dirty="0">
                <a:solidFill>
                  <a:srgbClr val="00B050"/>
                </a:solidFill>
                <a:latin typeface="Times New Roman" panose="02020603050405020304" pitchFamily="18" charset="0"/>
                <a:cs typeface="Times New Roman" panose="02020603050405020304" pitchFamily="18" charset="0"/>
              </a:rPr>
              <a:t>2ème année du 9ème échelon </a:t>
            </a:r>
            <a:r>
              <a:rPr lang="fr-FR" dirty="0">
                <a:latin typeface="Times New Roman" panose="02020603050405020304" pitchFamily="18" charset="0"/>
                <a:cs typeface="Times New Roman" panose="02020603050405020304" pitchFamily="18" charset="0"/>
              </a:rPr>
              <a:t>de la classe </a:t>
            </a:r>
            <a:r>
              <a:rPr lang="fr-FR" dirty="0" smtClean="0">
                <a:latin typeface="Times New Roman" panose="02020603050405020304" pitchFamily="18" charset="0"/>
                <a:cs typeface="Times New Roman" panose="02020603050405020304" pitchFamily="18" charset="0"/>
              </a:rPr>
              <a:t>normale.</a:t>
            </a:r>
          </a:p>
          <a:p>
            <a:pPr marL="0" indent="0">
              <a:spcBef>
                <a:spcPts val="0"/>
              </a:spcBef>
              <a:spcAft>
                <a:spcPts val="0"/>
              </a:spcAft>
              <a:buNone/>
            </a:pPr>
            <a:endParaRPr lang="fr-FR" dirty="0">
              <a:latin typeface="Times New Roman" panose="02020603050405020304" pitchFamily="18" charset="0"/>
              <a:cs typeface="Times New Roman" panose="02020603050405020304" pitchFamily="18" charset="0"/>
            </a:endParaRPr>
          </a:p>
          <a:p>
            <a:pPr marL="0" indent="0">
              <a:spcBef>
                <a:spcPts val="0"/>
              </a:spcBef>
              <a:spcAft>
                <a:spcPts val="0"/>
              </a:spcAft>
              <a:buNone/>
            </a:pPr>
            <a:r>
              <a:rPr lang="fr-FR" dirty="0">
                <a:solidFill>
                  <a:srgbClr val="FF0000"/>
                </a:solidFill>
                <a:latin typeface="Times New Roman" panose="02020603050405020304" pitchFamily="18" charset="0"/>
                <a:cs typeface="Times New Roman" panose="02020603050405020304" pitchFamily="18" charset="0"/>
              </a:rPr>
              <a:t>Deuxième rendez-vous </a:t>
            </a:r>
            <a:r>
              <a:rPr lang="fr-FR" dirty="0">
                <a:latin typeface="Times New Roman" panose="02020603050405020304" pitchFamily="18" charset="0"/>
                <a:cs typeface="Times New Roman" panose="02020603050405020304" pitchFamily="18" charset="0"/>
              </a:rPr>
              <a:t>de carrière : </a:t>
            </a:r>
            <a:r>
              <a:rPr lang="fr-FR" dirty="0">
                <a:solidFill>
                  <a:srgbClr val="00B050"/>
                </a:solidFill>
                <a:latin typeface="Times New Roman" panose="02020603050405020304" pitchFamily="18" charset="0"/>
                <a:cs typeface="Times New Roman" panose="02020603050405020304" pitchFamily="18" charset="0"/>
              </a:rPr>
              <a:t>ancienneté dans le 8ème échelon </a:t>
            </a:r>
            <a:r>
              <a:rPr lang="fr-FR" dirty="0">
                <a:latin typeface="Times New Roman" panose="02020603050405020304" pitchFamily="18" charset="0"/>
                <a:cs typeface="Times New Roman" panose="02020603050405020304" pitchFamily="18" charset="0"/>
              </a:rPr>
              <a:t>de la classe normale </a:t>
            </a:r>
            <a:r>
              <a:rPr lang="fr-FR" dirty="0">
                <a:solidFill>
                  <a:srgbClr val="00B050"/>
                </a:solidFill>
                <a:latin typeface="Times New Roman" panose="02020603050405020304" pitchFamily="18" charset="0"/>
                <a:cs typeface="Times New Roman" panose="02020603050405020304" pitchFamily="18" charset="0"/>
              </a:rPr>
              <a:t>comprise entre 18 et 30 mois,</a:t>
            </a:r>
          </a:p>
          <a:p>
            <a:pPr marL="0" indent="0">
              <a:spcBef>
                <a:spcPts val="0"/>
              </a:spcBef>
              <a:spcAft>
                <a:spcPts val="0"/>
              </a:spcAft>
              <a:buNone/>
            </a:pPr>
            <a:endParaRPr lang="fr-FR" dirty="0" smtClean="0">
              <a:latin typeface="Times New Roman" panose="02020603050405020304" pitchFamily="18" charset="0"/>
              <a:cs typeface="Times New Roman" panose="02020603050405020304" pitchFamily="18" charset="0"/>
            </a:endParaRPr>
          </a:p>
          <a:p>
            <a:pPr marL="0" indent="0">
              <a:spcBef>
                <a:spcPts val="0"/>
              </a:spcBef>
              <a:spcAft>
                <a:spcPts val="0"/>
              </a:spcAft>
              <a:buNone/>
            </a:pPr>
            <a:endParaRPr lang="fr-FR" dirty="0">
              <a:latin typeface="Times New Roman" panose="02020603050405020304" pitchFamily="18" charset="0"/>
              <a:cs typeface="Times New Roman" panose="02020603050405020304" pitchFamily="18" charset="0"/>
            </a:endParaRPr>
          </a:p>
          <a:p>
            <a:pPr marL="0" indent="0">
              <a:spcBef>
                <a:spcPts val="0"/>
              </a:spcBef>
              <a:spcAft>
                <a:spcPts val="0"/>
              </a:spcAft>
              <a:buNone/>
            </a:pPr>
            <a:endParaRPr lang="fr-FR" dirty="0" smtClean="0">
              <a:latin typeface="Times New Roman" panose="02020603050405020304" pitchFamily="18" charset="0"/>
              <a:cs typeface="Times New Roman" panose="02020603050405020304" pitchFamily="18" charset="0"/>
            </a:endParaRPr>
          </a:p>
          <a:p>
            <a:pPr marL="0" indent="0">
              <a:spcBef>
                <a:spcPts val="0"/>
              </a:spcBef>
              <a:spcAft>
                <a:spcPts val="0"/>
              </a:spcAft>
              <a:buNone/>
            </a:pPr>
            <a:r>
              <a:rPr lang="fr-FR" dirty="0">
                <a:solidFill>
                  <a:srgbClr val="FF0000"/>
                </a:solidFill>
                <a:latin typeface="Times New Roman" panose="02020603050405020304" pitchFamily="18" charset="0"/>
                <a:cs typeface="Times New Roman" panose="02020603050405020304" pitchFamily="18" charset="0"/>
              </a:rPr>
              <a:t>Premier rendez-vous </a:t>
            </a:r>
            <a:r>
              <a:rPr lang="fr-FR" dirty="0">
                <a:solidFill>
                  <a:schemeClr val="accent2">
                    <a:lumMod val="60000"/>
                    <a:lumOff val="40000"/>
                  </a:schemeClr>
                </a:solidFill>
                <a:latin typeface="Times New Roman" panose="02020603050405020304" pitchFamily="18" charset="0"/>
                <a:cs typeface="Times New Roman" panose="02020603050405020304" pitchFamily="18" charset="0"/>
              </a:rPr>
              <a:t>de carrière </a:t>
            </a:r>
            <a:r>
              <a:rPr lang="fr-FR" dirty="0">
                <a:solidFill>
                  <a:srgbClr val="00B050"/>
                </a:solidFill>
                <a:latin typeface="Times New Roman" panose="02020603050405020304" pitchFamily="18" charset="0"/>
                <a:cs typeface="Times New Roman" panose="02020603050405020304" pitchFamily="18" charset="0"/>
              </a:rPr>
              <a:t>: 2ème année du 6ème échelon</a:t>
            </a:r>
            <a:r>
              <a:rPr lang="fr-FR" dirty="0">
                <a:latin typeface="Times New Roman" panose="02020603050405020304" pitchFamily="18" charset="0"/>
                <a:cs typeface="Times New Roman" panose="02020603050405020304" pitchFamily="18" charset="0"/>
              </a:rPr>
              <a:t> de la classe normale,</a:t>
            </a:r>
          </a:p>
          <a:p>
            <a:pPr marL="0" indent="0">
              <a:spcBef>
                <a:spcPts val="0"/>
              </a:spcBef>
              <a:spcAft>
                <a:spcPts val="0"/>
              </a:spcAft>
              <a:buNone/>
            </a:pPr>
            <a:endParaRPr lang="fr-FR" dirty="0"/>
          </a:p>
          <a:p>
            <a:pPr marL="0" indent="0">
              <a:spcBef>
                <a:spcPts val="0"/>
              </a:spcBef>
              <a:spcAft>
                <a:spcPts val="0"/>
              </a:spcAft>
              <a:buNone/>
            </a:pPr>
            <a:endParaRPr lang="fr-FR" dirty="0"/>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 y="1196752"/>
            <a:ext cx="3362794" cy="4824636"/>
          </a:xfrm>
          <a:prstGeom prst="rect">
            <a:avLst/>
          </a:prstGeom>
        </p:spPr>
      </p:pic>
      <p:cxnSp>
        <p:nvCxnSpPr>
          <p:cNvPr id="11" name="Connecteur droit avec flèche 10"/>
          <p:cNvCxnSpPr/>
          <p:nvPr/>
        </p:nvCxnSpPr>
        <p:spPr>
          <a:xfrm flipH="1">
            <a:off x="2915816" y="3140968"/>
            <a:ext cx="1368152"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3" name="Connecteur droit avec flèche 12"/>
          <p:cNvCxnSpPr/>
          <p:nvPr/>
        </p:nvCxnSpPr>
        <p:spPr>
          <a:xfrm flipH="1" flipV="1">
            <a:off x="2915816" y="4005064"/>
            <a:ext cx="1224136" cy="108012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5" name="Connecteur droit avec flèche 14"/>
          <p:cNvCxnSpPr/>
          <p:nvPr/>
        </p:nvCxnSpPr>
        <p:spPr>
          <a:xfrm flipH="1">
            <a:off x="2915816" y="1772816"/>
            <a:ext cx="1224136" cy="100811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320158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508104" y="115888"/>
            <a:ext cx="3312367" cy="936625"/>
          </a:xfrm>
        </p:spPr>
        <p:txBody>
          <a:bodyPr/>
          <a:lstStyle/>
          <a:p>
            <a:r>
              <a:rPr lang="fr-FR" dirty="0" smtClean="0"/>
              <a:t>                                                                                Le CR du RV de carrière   </a:t>
            </a:r>
            <a:endParaRPr lang="fr-FR" dirty="0"/>
          </a:p>
        </p:txBody>
      </p:sp>
      <p:sp>
        <p:nvSpPr>
          <p:cNvPr id="3" name="Espace réservé du contenu 2"/>
          <p:cNvSpPr>
            <a:spLocks noGrp="1"/>
          </p:cNvSpPr>
          <p:nvPr>
            <p:ph idx="1"/>
          </p:nvPr>
        </p:nvSpPr>
        <p:spPr>
          <a:xfrm>
            <a:off x="5292080" y="1196752"/>
            <a:ext cx="3743772" cy="4896644"/>
          </a:xfrm>
        </p:spPr>
        <p:txBody>
          <a:bodyPr/>
          <a:lstStyle/>
          <a:p>
            <a:r>
              <a:rPr lang="fr-FR" dirty="0">
                <a:latin typeface="Times New Roman" panose="02020603050405020304" pitchFamily="18" charset="0"/>
                <a:cs typeface="Times New Roman" panose="02020603050405020304" pitchFamily="18" charset="0"/>
              </a:rPr>
              <a:t>Le compte rendu du rendez-vous de carrière sera réalisé à partir d’un des modèles annexés à l’arrêté du 05 mai 2017 relatif à la mise en œuvre du rendez-vous de carrière des personnels enseignants publié au JO du 10 mai 2017.</a:t>
            </a:r>
          </a:p>
          <a:p>
            <a:r>
              <a:rPr lang="fr-FR" dirty="0">
                <a:latin typeface="Times New Roman" panose="02020603050405020304" pitchFamily="18" charset="0"/>
                <a:cs typeface="Times New Roman" panose="02020603050405020304" pitchFamily="18" charset="0"/>
              </a:rPr>
              <a:t>Un guide du rendez-vous de carrière est disponible à l’adresse suivante : http://www.education.gouv.fr/cid118572/rendez-vous-de-carriere-mode-d-emploi.htm</a:t>
            </a:r>
          </a:p>
          <a:p>
            <a:endParaRPr lang="fr-FR" dirty="0"/>
          </a:p>
          <a:p>
            <a:endParaRPr lang="fr-FR" dirty="0"/>
          </a:p>
          <a:p>
            <a:endParaRPr lang="fr-FR" dirty="0"/>
          </a:p>
          <a:p>
            <a:endParaRPr lang="fr-FR" dirty="0"/>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5888"/>
            <a:ext cx="5363323" cy="6121424"/>
          </a:xfrm>
          <a:prstGeom prst="rect">
            <a:avLst/>
          </a:prstGeom>
        </p:spPr>
      </p:pic>
    </p:spTree>
    <p:extLst>
      <p:ext uri="{BB962C8B-B14F-4D97-AF65-F5344CB8AC3E}">
        <p14:creationId xmlns:p14="http://schemas.microsoft.com/office/powerpoint/2010/main" val="22029548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txBox="1">
            <a:spLocks noChangeArrowheads="1"/>
          </p:cNvSpPr>
          <p:nvPr/>
        </p:nvSpPr>
        <p:spPr bwMode="gray">
          <a:xfrm>
            <a:off x="684213" y="44450"/>
            <a:ext cx="7775575" cy="1065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0" tIns="0" rIns="0" bIns="0"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fr-FR" b="1" dirty="0" smtClean="0">
                <a:solidFill>
                  <a:srgbClr val="D84A50"/>
                </a:solidFill>
                <a:latin typeface="Calibri" charset="0"/>
                <a:cs typeface="Arial" charset="0"/>
              </a:rPr>
              <a:t>L’accompagnement individuel</a:t>
            </a:r>
            <a:endParaRPr lang="fr-FR" b="1" dirty="0">
              <a:solidFill>
                <a:srgbClr val="D84A50"/>
              </a:solidFill>
              <a:latin typeface="Calibri" charset="0"/>
              <a:cs typeface="Arial" charset="0"/>
            </a:endParaRPr>
          </a:p>
        </p:txBody>
      </p:sp>
      <p:sp>
        <p:nvSpPr>
          <p:cNvPr id="29698" name="Rectangle 3"/>
          <p:cNvSpPr txBox="1">
            <a:spLocks noChangeArrowheads="1"/>
          </p:cNvSpPr>
          <p:nvPr/>
        </p:nvSpPr>
        <p:spPr bwMode="gray">
          <a:xfrm>
            <a:off x="323529" y="1268760"/>
            <a:ext cx="8136260" cy="4824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0" tIns="0" rIns="0" bIns="0"/>
          <a:lstStyle>
            <a:lvl1pPr marL="250825" indent="-250825" eaLnBrk="0" hangingPunct="0">
              <a:defRPr sz="2400">
                <a:solidFill>
                  <a:schemeClr val="tx1"/>
                </a:solidFill>
                <a:latin typeface="Arial" charset="0"/>
                <a:ea typeface="ＭＳ Ｐゴシック" charset="0"/>
                <a:cs typeface="ＭＳ Ｐゴシック" charset="0"/>
              </a:defRPr>
            </a:lvl1pPr>
            <a:lvl2pPr marL="423863" indent="-171450" eaLnBrk="0" hangingPunct="0">
              <a:defRPr sz="2400">
                <a:solidFill>
                  <a:schemeClr val="tx1"/>
                </a:solidFill>
                <a:latin typeface="Arial" charset="0"/>
                <a:ea typeface="ＭＳ Ｐゴシック" charset="0"/>
              </a:defRPr>
            </a:lvl2pPr>
            <a:lvl3pPr marL="425450" indent="3175" eaLnBrk="0" hangingPunct="0">
              <a:defRPr sz="2400">
                <a:solidFill>
                  <a:schemeClr val="tx1"/>
                </a:solidFill>
                <a:latin typeface="Arial" charset="0"/>
                <a:ea typeface="ＭＳ Ｐゴシック" charset="0"/>
              </a:defRPr>
            </a:lvl3pPr>
            <a:lvl4pPr marL="617538" indent="-187325" eaLnBrk="0" hangingPunct="0">
              <a:defRPr sz="2400">
                <a:solidFill>
                  <a:schemeClr val="tx1"/>
                </a:solidFill>
                <a:latin typeface="Arial" charset="0"/>
                <a:ea typeface="ＭＳ Ｐゴシック" charset="0"/>
              </a:defRPr>
            </a:lvl4pPr>
            <a:lvl5pPr marL="619125" indent="1209675" eaLnBrk="0" hangingPunct="0">
              <a:defRPr sz="2400">
                <a:solidFill>
                  <a:schemeClr val="tx1"/>
                </a:solidFill>
                <a:latin typeface="Arial" charset="0"/>
                <a:ea typeface="ＭＳ Ｐゴシック" charset="0"/>
              </a:defRPr>
            </a:lvl5pPr>
            <a:lvl6pPr marL="1076325" indent="1209675" eaLnBrk="0" fontAlgn="base" hangingPunct="0">
              <a:spcBef>
                <a:spcPct val="0"/>
              </a:spcBef>
              <a:spcAft>
                <a:spcPct val="0"/>
              </a:spcAft>
              <a:defRPr sz="2400">
                <a:solidFill>
                  <a:schemeClr val="tx1"/>
                </a:solidFill>
                <a:latin typeface="Arial" charset="0"/>
                <a:ea typeface="ＭＳ Ｐゴシック" charset="0"/>
              </a:defRPr>
            </a:lvl6pPr>
            <a:lvl7pPr marL="1533525" indent="1209675" eaLnBrk="0" fontAlgn="base" hangingPunct="0">
              <a:spcBef>
                <a:spcPct val="0"/>
              </a:spcBef>
              <a:spcAft>
                <a:spcPct val="0"/>
              </a:spcAft>
              <a:defRPr sz="2400">
                <a:solidFill>
                  <a:schemeClr val="tx1"/>
                </a:solidFill>
                <a:latin typeface="Arial" charset="0"/>
                <a:ea typeface="ＭＳ Ｐゴシック" charset="0"/>
              </a:defRPr>
            </a:lvl7pPr>
            <a:lvl8pPr marL="1990725" indent="1209675" eaLnBrk="0" fontAlgn="base" hangingPunct="0">
              <a:spcBef>
                <a:spcPct val="0"/>
              </a:spcBef>
              <a:spcAft>
                <a:spcPct val="0"/>
              </a:spcAft>
              <a:defRPr sz="2400">
                <a:solidFill>
                  <a:schemeClr val="tx1"/>
                </a:solidFill>
                <a:latin typeface="Arial" charset="0"/>
                <a:ea typeface="ＭＳ Ｐゴシック" charset="0"/>
              </a:defRPr>
            </a:lvl8pPr>
            <a:lvl9pPr marL="2447925" indent="1209675" eaLnBrk="0" fontAlgn="base" hangingPunct="0">
              <a:spcBef>
                <a:spcPct val="0"/>
              </a:spcBef>
              <a:spcAft>
                <a:spcPct val="0"/>
              </a:spcAft>
              <a:defRPr sz="2400">
                <a:solidFill>
                  <a:schemeClr val="tx1"/>
                </a:solidFill>
                <a:latin typeface="Arial" charset="0"/>
                <a:ea typeface="ＭＳ Ｐゴシック" charset="0"/>
              </a:defRPr>
            </a:lvl9pPr>
          </a:lstStyle>
          <a:p>
            <a:pPr marL="0" indent="0">
              <a:spcBef>
                <a:spcPct val="60000"/>
              </a:spcBef>
              <a:spcAft>
                <a:spcPct val="40000"/>
              </a:spcAft>
              <a:buClr>
                <a:srgbClr val="F2AE1E"/>
              </a:buClr>
            </a:pPr>
            <a:r>
              <a:rPr lang="fr-FR" sz="1800" dirty="0">
                <a:latin typeface="Times New Roman" panose="02020603050405020304" pitchFamily="18" charset="0"/>
                <a:cs typeface="Times New Roman" panose="02020603050405020304" pitchFamily="18" charset="0"/>
              </a:rPr>
              <a:t>Tout enseignant bénéficie </a:t>
            </a:r>
            <a:r>
              <a:rPr lang="fr-FR" sz="1800" dirty="0">
                <a:solidFill>
                  <a:srgbClr val="FF0000"/>
                </a:solidFill>
                <a:latin typeface="Times New Roman" panose="02020603050405020304" pitchFamily="18" charset="0"/>
                <a:cs typeface="Times New Roman" panose="02020603050405020304" pitchFamily="18" charset="0"/>
              </a:rPr>
              <a:t>d’un accompagnement </a:t>
            </a:r>
            <a:r>
              <a:rPr lang="fr-FR" sz="1800" dirty="0">
                <a:latin typeface="Times New Roman" panose="02020603050405020304" pitchFamily="18" charset="0"/>
                <a:cs typeface="Times New Roman" panose="02020603050405020304" pitchFamily="18" charset="0"/>
              </a:rPr>
              <a:t>continu </a:t>
            </a:r>
            <a:r>
              <a:rPr lang="fr-FR" sz="1800" dirty="0" smtClean="0">
                <a:latin typeface="Times New Roman" panose="02020603050405020304" pitchFamily="18" charset="0"/>
                <a:cs typeface="Times New Roman" panose="02020603050405020304" pitchFamily="18" charset="0"/>
              </a:rPr>
              <a:t>( CPC ou IEN) dans </a:t>
            </a:r>
            <a:r>
              <a:rPr lang="fr-FR" sz="1800" dirty="0">
                <a:latin typeface="Times New Roman" panose="02020603050405020304" pitchFamily="18" charset="0"/>
                <a:cs typeface="Times New Roman" panose="02020603050405020304" pitchFamily="18" charset="0"/>
              </a:rPr>
              <a:t>son parcours </a:t>
            </a:r>
            <a:r>
              <a:rPr lang="fr-FR" sz="1800" dirty="0" smtClean="0">
                <a:latin typeface="Times New Roman" panose="02020603050405020304" pitchFamily="18" charset="0"/>
                <a:cs typeface="Times New Roman" panose="02020603050405020304" pitchFamily="18" charset="0"/>
              </a:rPr>
              <a:t>professionnel :</a:t>
            </a:r>
            <a:endParaRPr lang="fr-FR" sz="1800" dirty="0">
              <a:latin typeface="Times New Roman" panose="02020603050405020304" pitchFamily="18" charset="0"/>
              <a:cs typeface="Times New Roman" panose="02020603050405020304" pitchFamily="18" charset="0"/>
            </a:endParaRPr>
          </a:p>
          <a:p>
            <a:pPr>
              <a:spcBef>
                <a:spcPct val="60000"/>
              </a:spcBef>
              <a:spcAft>
                <a:spcPct val="40000"/>
              </a:spcAft>
              <a:buClr>
                <a:srgbClr val="F2AE1E"/>
              </a:buClr>
              <a:buFont typeface="Wingdings" charset="0"/>
              <a:buChar char="n"/>
            </a:pPr>
            <a:r>
              <a:rPr lang="fr-FR" sz="1800" dirty="0">
                <a:latin typeface="Times New Roman" panose="02020603050405020304" pitchFamily="18" charset="0"/>
                <a:cs typeface="Times New Roman" panose="02020603050405020304" pitchFamily="18" charset="0"/>
              </a:rPr>
              <a:t>À la demande de </a:t>
            </a:r>
            <a:r>
              <a:rPr lang="fr-FR" sz="1800" dirty="0" smtClean="0">
                <a:latin typeface="Times New Roman" panose="02020603050405020304" pitchFamily="18" charset="0"/>
                <a:cs typeface="Times New Roman" panose="02020603050405020304" pitchFamily="18" charset="0"/>
              </a:rPr>
              <a:t>l’enseignant  </a:t>
            </a:r>
          </a:p>
          <a:p>
            <a:pPr>
              <a:spcBef>
                <a:spcPct val="60000"/>
              </a:spcBef>
              <a:spcAft>
                <a:spcPct val="40000"/>
              </a:spcAft>
              <a:buClr>
                <a:srgbClr val="F2AE1E"/>
              </a:buClr>
              <a:buFont typeface="Wingdings" charset="0"/>
              <a:buChar char="n"/>
            </a:pPr>
            <a:r>
              <a:rPr lang="fr-FR" sz="1800" dirty="0" smtClean="0">
                <a:latin typeface="Times New Roman" panose="02020603050405020304" pitchFamily="18" charset="0"/>
                <a:cs typeface="Times New Roman" panose="02020603050405020304" pitchFamily="18" charset="0"/>
              </a:rPr>
              <a:t>Dans </a:t>
            </a:r>
            <a:r>
              <a:rPr lang="fr-FR" sz="1800" dirty="0">
                <a:latin typeface="Times New Roman" panose="02020603050405020304" pitchFamily="18" charset="0"/>
                <a:cs typeface="Times New Roman" panose="02020603050405020304" pitchFamily="18" charset="0"/>
              </a:rPr>
              <a:t>le cadre du continuum de formation </a:t>
            </a:r>
            <a:r>
              <a:rPr lang="fr-FR" sz="1800" dirty="0" smtClean="0">
                <a:latin typeface="Times New Roman" panose="02020603050405020304" pitchFamily="18" charset="0"/>
                <a:cs typeface="Times New Roman" panose="02020603050405020304" pitchFamily="18" charset="0"/>
              </a:rPr>
              <a:t>: T1</a:t>
            </a:r>
            <a:r>
              <a:rPr lang="fr-FR" sz="1800" dirty="0">
                <a:latin typeface="Times New Roman" panose="02020603050405020304" pitchFamily="18" charset="0"/>
                <a:cs typeface="Times New Roman" panose="02020603050405020304" pitchFamily="18" charset="0"/>
              </a:rPr>
              <a:t>, </a:t>
            </a:r>
            <a:r>
              <a:rPr lang="fr-FR" sz="1800" dirty="0" smtClean="0">
                <a:latin typeface="Times New Roman" panose="02020603050405020304" pitchFamily="18" charset="0"/>
                <a:cs typeface="Times New Roman" panose="02020603050405020304" pitchFamily="18" charset="0"/>
              </a:rPr>
              <a:t>T2 </a:t>
            </a:r>
            <a:r>
              <a:rPr lang="fr-FR" sz="1800" dirty="0">
                <a:latin typeface="Times New Roman" panose="02020603050405020304" pitchFamily="18" charset="0"/>
                <a:cs typeface="Times New Roman" panose="02020603050405020304" pitchFamily="18" charset="0"/>
              </a:rPr>
              <a:t>et </a:t>
            </a:r>
            <a:r>
              <a:rPr lang="fr-FR" sz="1800" dirty="0" smtClean="0">
                <a:latin typeface="Times New Roman" panose="02020603050405020304" pitchFamily="18" charset="0"/>
                <a:cs typeface="Times New Roman" panose="02020603050405020304" pitchFamily="18" charset="0"/>
              </a:rPr>
              <a:t>T3</a:t>
            </a:r>
            <a:r>
              <a:rPr lang="fr-FR" sz="1800" dirty="0">
                <a:latin typeface="Times New Roman" panose="02020603050405020304" pitchFamily="18" charset="0"/>
                <a:cs typeface="Times New Roman" panose="02020603050405020304" pitchFamily="18" charset="0"/>
              </a:rPr>
              <a:t>.</a:t>
            </a:r>
          </a:p>
          <a:p>
            <a:pPr>
              <a:spcBef>
                <a:spcPct val="60000"/>
              </a:spcBef>
              <a:spcAft>
                <a:spcPct val="40000"/>
              </a:spcAft>
              <a:buClr>
                <a:srgbClr val="F2AE1E"/>
              </a:buClr>
              <a:buFont typeface="Wingdings" charset="0"/>
              <a:buChar char="n"/>
            </a:pPr>
            <a:r>
              <a:rPr lang="fr-FR" sz="1800" dirty="0" smtClean="0">
                <a:latin typeface="Times New Roman" panose="02020603050405020304" pitchFamily="18" charset="0"/>
                <a:cs typeface="Times New Roman" panose="02020603050405020304" pitchFamily="18" charset="0"/>
              </a:rPr>
              <a:t>Les </a:t>
            </a:r>
            <a:r>
              <a:rPr lang="fr-FR" sz="1800" dirty="0">
                <a:latin typeface="Times New Roman" panose="02020603050405020304" pitchFamily="18" charset="0"/>
                <a:cs typeface="Times New Roman" panose="02020603050405020304" pitchFamily="18" charset="0"/>
              </a:rPr>
              <a:t>enseignants en </a:t>
            </a:r>
            <a:r>
              <a:rPr lang="fr-FR" sz="1800" dirty="0" smtClean="0">
                <a:latin typeface="Times New Roman" panose="02020603050405020304" pitchFamily="18" charset="0"/>
                <a:cs typeface="Times New Roman" panose="02020603050405020304" pitchFamily="18" charset="0"/>
              </a:rPr>
              <a:t>difficulté</a:t>
            </a:r>
            <a:endParaRPr lang="fr-FR" sz="1800" dirty="0">
              <a:latin typeface="Times New Roman" panose="02020603050405020304" pitchFamily="18" charset="0"/>
              <a:cs typeface="Times New Roman" panose="02020603050405020304" pitchFamily="18" charset="0"/>
            </a:endParaRPr>
          </a:p>
        </p:txBody>
      </p:sp>
      <p:sp>
        <p:nvSpPr>
          <p:cNvPr id="7" name="ZoneTexte 6"/>
          <p:cNvSpPr txBox="1"/>
          <p:nvPr/>
        </p:nvSpPr>
        <p:spPr>
          <a:xfrm>
            <a:off x="2555776" y="6381328"/>
            <a:ext cx="4608512" cy="230832"/>
          </a:xfrm>
          <a:prstGeom prst="rect">
            <a:avLst/>
          </a:prstGeom>
          <a:solidFill>
            <a:schemeClr val="bg1"/>
          </a:solidFill>
        </p:spPr>
        <p:txBody>
          <a:bodyPr wrap="square" rtlCol="0">
            <a:spAutoFit/>
          </a:bodyPr>
          <a:lstStyle/>
          <a:p>
            <a:r>
              <a:rPr lang="fr-FR" sz="900" dirty="0">
                <a:solidFill>
                  <a:srgbClr val="6D83B0"/>
                </a:solidFill>
                <a:latin typeface="Calibri" charset="0"/>
                <a:cs typeface="Arial" charset="0"/>
              </a:rPr>
              <a:t>DGRH </a:t>
            </a:r>
            <a:r>
              <a:rPr lang="fr-FR" sz="900" dirty="0" smtClean="0">
                <a:solidFill>
                  <a:srgbClr val="6D83B0"/>
                </a:solidFill>
                <a:latin typeface="Calibri" charset="0"/>
                <a:cs typeface="Arial" charset="0"/>
              </a:rPr>
              <a:t>B </a:t>
            </a:r>
            <a:r>
              <a:rPr lang="fr-FR" sz="900" dirty="0">
                <a:solidFill>
                  <a:srgbClr val="6D83B0"/>
                </a:solidFill>
                <a:latin typeface="Calibri" charset="0"/>
                <a:cs typeface="Arial" charset="0"/>
              </a:rPr>
              <a:t>– </a:t>
            </a:r>
            <a:r>
              <a:rPr lang="fr-FR" sz="900" dirty="0" smtClean="0">
                <a:solidFill>
                  <a:srgbClr val="6D83B0"/>
                </a:solidFill>
                <a:latin typeface="Calibri" charset="0"/>
                <a:cs typeface="Arial" charset="0"/>
              </a:rPr>
              <a:t>Septembre  2017</a:t>
            </a:r>
            <a:endParaRPr lang="fr-FR" sz="900" dirty="0">
              <a:solidFill>
                <a:srgbClr val="6D83B0"/>
              </a:solidFill>
              <a:latin typeface="Calibri" charset="0"/>
              <a:cs typeface="Arial" charset="0"/>
            </a:endParaRPr>
          </a:p>
        </p:txBody>
      </p:sp>
    </p:spTree>
    <p:extLst>
      <p:ext uri="{BB962C8B-B14F-4D97-AF65-F5344CB8AC3E}">
        <p14:creationId xmlns:p14="http://schemas.microsoft.com/office/powerpoint/2010/main" val="33910442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txBox="1">
            <a:spLocks noChangeArrowheads="1"/>
          </p:cNvSpPr>
          <p:nvPr/>
        </p:nvSpPr>
        <p:spPr bwMode="gray">
          <a:xfrm>
            <a:off x="684213" y="44450"/>
            <a:ext cx="7775575" cy="1065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0" tIns="0" rIns="0" bIns="0"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fr-FR" b="1" dirty="0" smtClean="0">
                <a:solidFill>
                  <a:srgbClr val="D84A50"/>
                </a:solidFill>
                <a:latin typeface="Calibri" charset="0"/>
                <a:cs typeface="Arial" charset="0"/>
              </a:rPr>
              <a:t>L’accompagnement collectif</a:t>
            </a:r>
            <a:endParaRPr lang="fr-FR" b="1" dirty="0">
              <a:solidFill>
                <a:srgbClr val="D84A50"/>
              </a:solidFill>
              <a:latin typeface="Calibri" charset="0"/>
              <a:cs typeface="Arial" charset="0"/>
            </a:endParaRPr>
          </a:p>
        </p:txBody>
      </p:sp>
      <p:sp>
        <p:nvSpPr>
          <p:cNvPr id="29698" name="Rectangle 3"/>
          <p:cNvSpPr txBox="1">
            <a:spLocks noChangeArrowheads="1"/>
          </p:cNvSpPr>
          <p:nvPr/>
        </p:nvSpPr>
        <p:spPr bwMode="gray">
          <a:xfrm>
            <a:off x="89502" y="1268760"/>
            <a:ext cx="8352284" cy="4752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0" tIns="0" rIns="0" bIns="0"/>
          <a:lstStyle>
            <a:lvl1pPr marL="250825" indent="-250825" eaLnBrk="0" hangingPunct="0">
              <a:defRPr sz="2400">
                <a:solidFill>
                  <a:schemeClr val="tx1"/>
                </a:solidFill>
                <a:latin typeface="Arial" charset="0"/>
                <a:ea typeface="ＭＳ Ｐゴシック" charset="0"/>
                <a:cs typeface="ＭＳ Ｐゴシック" charset="0"/>
              </a:defRPr>
            </a:lvl1pPr>
            <a:lvl2pPr marL="423863" indent="-171450" eaLnBrk="0" hangingPunct="0">
              <a:defRPr sz="2400">
                <a:solidFill>
                  <a:schemeClr val="tx1"/>
                </a:solidFill>
                <a:latin typeface="Arial" charset="0"/>
                <a:ea typeface="ＭＳ Ｐゴシック" charset="0"/>
              </a:defRPr>
            </a:lvl2pPr>
            <a:lvl3pPr marL="425450" indent="3175" eaLnBrk="0" hangingPunct="0">
              <a:defRPr sz="2400">
                <a:solidFill>
                  <a:schemeClr val="tx1"/>
                </a:solidFill>
                <a:latin typeface="Arial" charset="0"/>
                <a:ea typeface="ＭＳ Ｐゴシック" charset="0"/>
              </a:defRPr>
            </a:lvl3pPr>
            <a:lvl4pPr marL="617538" indent="-187325" eaLnBrk="0" hangingPunct="0">
              <a:defRPr sz="2400">
                <a:solidFill>
                  <a:schemeClr val="tx1"/>
                </a:solidFill>
                <a:latin typeface="Arial" charset="0"/>
                <a:ea typeface="ＭＳ Ｐゴシック" charset="0"/>
              </a:defRPr>
            </a:lvl4pPr>
            <a:lvl5pPr marL="619125" indent="1209675" eaLnBrk="0" hangingPunct="0">
              <a:defRPr sz="2400">
                <a:solidFill>
                  <a:schemeClr val="tx1"/>
                </a:solidFill>
                <a:latin typeface="Arial" charset="0"/>
                <a:ea typeface="ＭＳ Ｐゴシック" charset="0"/>
              </a:defRPr>
            </a:lvl5pPr>
            <a:lvl6pPr marL="1076325" indent="1209675" eaLnBrk="0" fontAlgn="base" hangingPunct="0">
              <a:spcBef>
                <a:spcPct val="0"/>
              </a:spcBef>
              <a:spcAft>
                <a:spcPct val="0"/>
              </a:spcAft>
              <a:defRPr sz="2400">
                <a:solidFill>
                  <a:schemeClr val="tx1"/>
                </a:solidFill>
                <a:latin typeface="Arial" charset="0"/>
                <a:ea typeface="ＭＳ Ｐゴシック" charset="0"/>
              </a:defRPr>
            </a:lvl6pPr>
            <a:lvl7pPr marL="1533525" indent="1209675" eaLnBrk="0" fontAlgn="base" hangingPunct="0">
              <a:spcBef>
                <a:spcPct val="0"/>
              </a:spcBef>
              <a:spcAft>
                <a:spcPct val="0"/>
              </a:spcAft>
              <a:defRPr sz="2400">
                <a:solidFill>
                  <a:schemeClr val="tx1"/>
                </a:solidFill>
                <a:latin typeface="Arial" charset="0"/>
                <a:ea typeface="ＭＳ Ｐゴシック" charset="0"/>
              </a:defRPr>
            </a:lvl7pPr>
            <a:lvl8pPr marL="1990725" indent="1209675" eaLnBrk="0" fontAlgn="base" hangingPunct="0">
              <a:spcBef>
                <a:spcPct val="0"/>
              </a:spcBef>
              <a:spcAft>
                <a:spcPct val="0"/>
              </a:spcAft>
              <a:defRPr sz="2400">
                <a:solidFill>
                  <a:schemeClr val="tx1"/>
                </a:solidFill>
                <a:latin typeface="Arial" charset="0"/>
                <a:ea typeface="ＭＳ Ｐゴシック" charset="0"/>
              </a:defRPr>
            </a:lvl8pPr>
            <a:lvl9pPr marL="2447925" indent="1209675" eaLnBrk="0" fontAlgn="base" hangingPunct="0">
              <a:spcBef>
                <a:spcPct val="0"/>
              </a:spcBef>
              <a:spcAft>
                <a:spcPct val="0"/>
              </a:spcAft>
              <a:defRPr sz="2400">
                <a:solidFill>
                  <a:schemeClr val="tx1"/>
                </a:solidFill>
                <a:latin typeface="Arial" charset="0"/>
                <a:ea typeface="ＭＳ Ｐゴシック" charset="0"/>
              </a:defRPr>
            </a:lvl9pPr>
          </a:lstStyle>
          <a:p>
            <a:pPr marL="0" indent="0">
              <a:spcBef>
                <a:spcPct val="60000"/>
              </a:spcBef>
              <a:spcAft>
                <a:spcPct val="40000"/>
              </a:spcAft>
              <a:buClr>
                <a:srgbClr val="F2AE1E"/>
              </a:buClr>
            </a:pPr>
            <a:r>
              <a:rPr lang="fr-FR" sz="1800" dirty="0" smtClean="0">
                <a:solidFill>
                  <a:srgbClr val="6D83B0"/>
                </a:solidFill>
                <a:latin typeface="Times New Roman" panose="02020603050405020304" pitchFamily="18" charset="0"/>
                <a:cs typeface="Times New Roman" panose="02020603050405020304" pitchFamily="18" charset="0"/>
              </a:rPr>
              <a:t>L’accompagnement collectif se réalise selon plusieurs modalités :</a:t>
            </a:r>
          </a:p>
          <a:p>
            <a:pPr marL="285750" indent="-285750">
              <a:spcBef>
                <a:spcPct val="60000"/>
              </a:spcBef>
              <a:spcAft>
                <a:spcPct val="40000"/>
              </a:spcAft>
              <a:buClr>
                <a:srgbClr val="F2AE1E"/>
              </a:buClr>
              <a:buFont typeface="Wingdings" panose="05000000000000000000" pitchFamily="2" charset="2"/>
              <a:buChar char="Ø"/>
            </a:pPr>
            <a:r>
              <a:rPr lang="fr-FR" sz="1800" u="sng" dirty="0" smtClean="0">
                <a:solidFill>
                  <a:srgbClr val="6D83B0"/>
                </a:solidFill>
                <a:latin typeface="Times New Roman" panose="02020603050405020304" pitchFamily="18" charset="0"/>
                <a:cs typeface="Times New Roman" panose="02020603050405020304" pitchFamily="18" charset="0"/>
              </a:rPr>
              <a:t>À la demande de l’équipe pédagogique : t</a:t>
            </a:r>
            <a:r>
              <a:rPr lang="fr-FR" sz="1800" dirty="0" smtClean="0">
                <a:latin typeface="Times New Roman" panose="02020603050405020304" pitchFamily="18" charset="0"/>
                <a:cs typeface="Times New Roman" panose="02020603050405020304" pitchFamily="18" charset="0"/>
              </a:rPr>
              <a:t>out directeur d’école ou toute équipe d’école ou de cycle peut à bénéficier d’un accompagnement ( CPC et IEN).</a:t>
            </a:r>
          </a:p>
          <a:p>
            <a:pPr marL="285750" indent="-285750">
              <a:spcBef>
                <a:spcPct val="60000"/>
              </a:spcBef>
              <a:spcAft>
                <a:spcPct val="40000"/>
              </a:spcAft>
              <a:buClr>
                <a:srgbClr val="F2AE1E"/>
              </a:buClr>
              <a:buFont typeface="Wingdings" panose="05000000000000000000" pitchFamily="2" charset="2"/>
              <a:buChar char="Ø"/>
            </a:pPr>
            <a:r>
              <a:rPr lang="fr-FR" sz="1800" u="sng" dirty="0" smtClean="0">
                <a:solidFill>
                  <a:srgbClr val="6D83B0"/>
                </a:solidFill>
                <a:latin typeface="Times New Roman" panose="02020603050405020304" pitchFamily="18" charset="0"/>
                <a:cs typeface="Times New Roman" panose="02020603050405020304" pitchFamily="18" charset="0"/>
              </a:rPr>
              <a:t>Dans le cadre de l’évaluation du suivi des priorités nationales, académiques et départementales: </a:t>
            </a:r>
          </a:p>
          <a:p>
            <a:pPr marL="285750" indent="-285750">
              <a:spcBef>
                <a:spcPct val="60000"/>
              </a:spcBef>
              <a:spcAft>
                <a:spcPct val="40000"/>
              </a:spcAft>
              <a:buClr>
                <a:srgbClr val="F2AE1E"/>
              </a:buClr>
              <a:buFontTx/>
              <a:buChar char="-"/>
            </a:pPr>
            <a:r>
              <a:rPr lang="fr-FR" sz="1800" dirty="0">
                <a:latin typeface="Times New Roman" panose="02020603050405020304" pitchFamily="18" charset="0"/>
                <a:cs typeface="Times New Roman" panose="02020603050405020304" pitchFamily="18" charset="0"/>
              </a:rPr>
              <a:t>L’accompagnement collectif peut se réaliser à la demande du Directeur Académique ou de l’IEN </a:t>
            </a:r>
            <a:r>
              <a:rPr lang="fr-FR" sz="1800" dirty="0" smtClean="0">
                <a:latin typeface="Times New Roman" panose="02020603050405020304" pitchFamily="18" charset="0"/>
                <a:cs typeface="Times New Roman" panose="02020603050405020304" pitchFamily="18" charset="0"/>
              </a:rPr>
              <a:t>( </a:t>
            </a:r>
            <a:r>
              <a:rPr lang="fr-FR" sz="1800" dirty="0">
                <a:latin typeface="Times New Roman" panose="02020603050405020304" pitchFamily="18" charset="0"/>
                <a:cs typeface="Times New Roman" panose="02020603050405020304" pitchFamily="18" charset="0"/>
              </a:rPr>
              <a:t>ex : CP à </a:t>
            </a:r>
            <a:r>
              <a:rPr lang="fr-FR" sz="1800" dirty="0" smtClean="0">
                <a:latin typeface="Times New Roman" panose="02020603050405020304" pitchFamily="18" charset="0"/>
                <a:cs typeface="Times New Roman" panose="02020603050405020304" pitchFamily="18" charset="0"/>
              </a:rPr>
              <a:t>12…, état des lieux de l’enseignement de la compréhension, du calcul, etc…)</a:t>
            </a:r>
            <a:endParaRPr lang="fr-FR" sz="1800" dirty="0">
              <a:latin typeface="Times New Roman" panose="02020603050405020304" pitchFamily="18" charset="0"/>
              <a:cs typeface="Times New Roman" panose="02020603050405020304" pitchFamily="18" charset="0"/>
            </a:endParaRPr>
          </a:p>
          <a:p>
            <a:pPr marL="285750" indent="-285750">
              <a:spcBef>
                <a:spcPct val="60000"/>
              </a:spcBef>
              <a:spcAft>
                <a:spcPct val="40000"/>
              </a:spcAft>
              <a:buClr>
                <a:srgbClr val="F2AE1E"/>
              </a:buClr>
              <a:buFont typeface="Wingdings" panose="05000000000000000000" pitchFamily="2" charset="2"/>
              <a:buChar char="Ø"/>
            </a:pPr>
            <a:r>
              <a:rPr lang="fr-FR" sz="1800" u="sng" dirty="0" smtClean="0">
                <a:solidFill>
                  <a:srgbClr val="6D83B0"/>
                </a:solidFill>
                <a:latin typeface="Times New Roman" panose="02020603050405020304" pitchFamily="18" charset="0"/>
                <a:cs typeface="Times New Roman" panose="02020603050405020304" pitchFamily="18" charset="0"/>
              </a:rPr>
              <a:t>Pour les écoles dont les directeurs entrent en fonction</a:t>
            </a:r>
            <a:endParaRPr lang="fr-FR" sz="1800" u="sng" dirty="0">
              <a:solidFill>
                <a:srgbClr val="6D83B0"/>
              </a:solidFill>
              <a:latin typeface="Times New Roman" panose="02020603050405020304" pitchFamily="18" charset="0"/>
              <a:cs typeface="Times New Roman" panose="02020603050405020304" pitchFamily="18" charset="0"/>
            </a:endParaRPr>
          </a:p>
          <a:p>
            <a:pPr marL="285750" indent="-285750">
              <a:spcBef>
                <a:spcPct val="60000"/>
              </a:spcBef>
              <a:spcAft>
                <a:spcPct val="40000"/>
              </a:spcAft>
              <a:buClr>
                <a:srgbClr val="F2AE1E"/>
              </a:buClr>
              <a:buFontTx/>
              <a:buChar char="-"/>
            </a:pPr>
            <a:r>
              <a:rPr lang="fr-FR" sz="1800" dirty="0" smtClean="0">
                <a:latin typeface="Times New Roman" panose="02020603050405020304" pitchFamily="18" charset="0"/>
                <a:cs typeface="Times New Roman" panose="02020603050405020304" pitchFamily="18" charset="0"/>
              </a:rPr>
              <a:t>L’accompagnement collectif peut être proposé à travers une observation du fonctionnement de l’équipe.</a:t>
            </a:r>
            <a:endParaRPr lang="fr-FR" sz="1800" dirty="0">
              <a:latin typeface="Times New Roman" panose="02020603050405020304" pitchFamily="18" charset="0"/>
              <a:cs typeface="Times New Roman" panose="02020603050405020304" pitchFamily="18" charset="0"/>
            </a:endParaRPr>
          </a:p>
        </p:txBody>
      </p:sp>
      <p:sp>
        <p:nvSpPr>
          <p:cNvPr id="7" name="ZoneTexte 6"/>
          <p:cNvSpPr txBox="1"/>
          <p:nvPr/>
        </p:nvSpPr>
        <p:spPr>
          <a:xfrm>
            <a:off x="2555776" y="6381328"/>
            <a:ext cx="4608512" cy="230832"/>
          </a:xfrm>
          <a:prstGeom prst="rect">
            <a:avLst/>
          </a:prstGeom>
          <a:solidFill>
            <a:schemeClr val="bg1"/>
          </a:solidFill>
        </p:spPr>
        <p:txBody>
          <a:bodyPr wrap="square" rtlCol="0">
            <a:spAutoFit/>
          </a:bodyPr>
          <a:lstStyle/>
          <a:p>
            <a:r>
              <a:rPr lang="fr-FR" sz="900" dirty="0">
                <a:solidFill>
                  <a:srgbClr val="6D83B0"/>
                </a:solidFill>
                <a:latin typeface="Calibri" charset="0"/>
                <a:cs typeface="Arial" charset="0"/>
              </a:rPr>
              <a:t>DGRH </a:t>
            </a:r>
            <a:r>
              <a:rPr lang="fr-FR" sz="900" dirty="0" smtClean="0">
                <a:solidFill>
                  <a:srgbClr val="6D83B0"/>
                </a:solidFill>
                <a:latin typeface="Calibri" charset="0"/>
                <a:cs typeface="Arial" charset="0"/>
              </a:rPr>
              <a:t>B </a:t>
            </a:r>
            <a:r>
              <a:rPr lang="fr-FR" sz="900" dirty="0">
                <a:solidFill>
                  <a:srgbClr val="6D83B0"/>
                </a:solidFill>
                <a:latin typeface="Calibri" charset="0"/>
                <a:cs typeface="Arial" charset="0"/>
              </a:rPr>
              <a:t>– </a:t>
            </a:r>
            <a:r>
              <a:rPr lang="fr-FR" sz="900" dirty="0" smtClean="0">
                <a:solidFill>
                  <a:srgbClr val="6D83B0"/>
                </a:solidFill>
                <a:latin typeface="Calibri" charset="0"/>
                <a:cs typeface="Arial" charset="0"/>
              </a:rPr>
              <a:t>Septembre  2017</a:t>
            </a:r>
            <a:endParaRPr lang="fr-FR" sz="900" dirty="0">
              <a:solidFill>
                <a:srgbClr val="6D83B0"/>
              </a:solidFill>
              <a:latin typeface="Calibri" charset="0"/>
              <a:cs typeface="Arial" charset="0"/>
            </a:endParaRPr>
          </a:p>
        </p:txBody>
      </p:sp>
    </p:spTree>
    <p:extLst>
      <p:ext uri="{BB962C8B-B14F-4D97-AF65-F5344CB8AC3E}">
        <p14:creationId xmlns:p14="http://schemas.microsoft.com/office/powerpoint/2010/main" val="17999204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txBox="1">
            <a:spLocks noChangeArrowheads="1"/>
          </p:cNvSpPr>
          <p:nvPr/>
        </p:nvSpPr>
        <p:spPr bwMode="gray">
          <a:xfrm>
            <a:off x="251521" y="44450"/>
            <a:ext cx="8208268" cy="1065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0" tIns="0" rIns="0" bIns="0"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fr-FR" b="1" smtClean="0">
                <a:solidFill>
                  <a:srgbClr val="D84A50"/>
                </a:solidFill>
                <a:latin typeface="Calibri" charset="0"/>
                <a:cs typeface="Arial" charset="0"/>
              </a:rPr>
              <a:t>Les RV </a:t>
            </a:r>
            <a:r>
              <a:rPr lang="fr-FR" b="1" dirty="0" smtClean="0">
                <a:solidFill>
                  <a:srgbClr val="D84A50"/>
                </a:solidFill>
                <a:latin typeface="Calibri" charset="0"/>
                <a:cs typeface="Arial" charset="0"/>
              </a:rPr>
              <a:t>de carrière modalités </a:t>
            </a:r>
            <a:endParaRPr lang="fr-FR" b="1" dirty="0">
              <a:solidFill>
                <a:srgbClr val="D84A50"/>
              </a:solidFill>
              <a:latin typeface="Calibri" charset="0"/>
              <a:cs typeface="Arial" charset="0"/>
            </a:endParaRPr>
          </a:p>
        </p:txBody>
      </p:sp>
      <p:sp>
        <p:nvSpPr>
          <p:cNvPr id="29698" name="Rectangle 3"/>
          <p:cNvSpPr txBox="1">
            <a:spLocks noChangeArrowheads="1"/>
          </p:cNvSpPr>
          <p:nvPr/>
        </p:nvSpPr>
        <p:spPr bwMode="gray">
          <a:xfrm>
            <a:off x="0" y="1268760"/>
            <a:ext cx="8459787" cy="4968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0" tIns="0" rIns="0" bIns="0"/>
          <a:lstStyle>
            <a:lvl1pPr marL="250825" indent="-250825" eaLnBrk="0" hangingPunct="0">
              <a:defRPr sz="2400">
                <a:solidFill>
                  <a:schemeClr val="tx1"/>
                </a:solidFill>
                <a:latin typeface="Arial" charset="0"/>
                <a:ea typeface="ＭＳ Ｐゴシック" charset="0"/>
                <a:cs typeface="ＭＳ Ｐゴシック" charset="0"/>
              </a:defRPr>
            </a:lvl1pPr>
            <a:lvl2pPr marL="423863" indent="-171450" eaLnBrk="0" hangingPunct="0">
              <a:defRPr sz="2400">
                <a:solidFill>
                  <a:schemeClr val="tx1"/>
                </a:solidFill>
                <a:latin typeface="Arial" charset="0"/>
                <a:ea typeface="ＭＳ Ｐゴシック" charset="0"/>
              </a:defRPr>
            </a:lvl2pPr>
            <a:lvl3pPr marL="425450" indent="3175" eaLnBrk="0" hangingPunct="0">
              <a:defRPr sz="2400">
                <a:solidFill>
                  <a:schemeClr val="tx1"/>
                </a:solidFill>
                <a:latin typeface="Arial" charset="0"/>
                <a:ea typeface="ＭＳ Ｐゴシック" charset="0"/>
              </a:defRPr>
            </a:lvl3pPr>
            <a:lvl4pPr marL="617538" indent="-187325" eaLnBrk="0" hangingPunct="0">
              <a:defRPr sz="2400">
                <a:solidFill>
                  <a:schemeClr val="tx1"/>
                </a:solidFill>
                <a:latin typeface="Arial" charset="0"/>
                <a:ea typeface="ＭＳ Ｐゴシック" charset="0"/>
              </a:defRPr>
            </a:lvl4pPr>
            <a:lvl5pPr marL="619125" indent="1209675" eaLnBrk="0" hangingPunct="0">
              <a:defRPr sz="2400">
                <a:solidFill>
                  <a:schemeClr val="tx1"/>
                </a:solidFill>
                <a:latin typeface="Arial" charset="0"/>
                <a:ea typeface="ＭＳ Ｐゴシック" charset="0"/>
              </a:defRPr>
            </a:lvl5pPr>
            <a:lvl6pPr marL="1076325" indent="1209675" eaLnBrk="0" fontAlgn="base" hangingPunct="0">
              <a:spcBef>
                <a:spcPct val="0"/>
              </a:spcBef>
              <a:spcAft>
                <a:spcPct val="0"/>
              </a:spcAft>
              <a:defRPr sz="2400">
                <a:solidFill>
                  <a:schemeClr val="tx1"/>
                </a:solidFill>
                <a:latin typeface="Arial" charset="0"/>
                <a:ea typeface="ＭＳ Ｐゴシック" charset="0"/>
              </a:defRPr>
            </a:lvl6pPr>
            <a:lvl7pPr marL="1533525" indent="1209675" eaLnBrk="0" fontAlgn="base" hangingPunct="0">
              <a:spcBef>
                <a:spcPct val="0"/>
              </a:spcBef>
              <a:spcAft>
                <a:spcPct val="0"/>
              </a:spcAft>
              <a:defRPr sz="2400">
                <a:solidFill>
                  <a:schemeClr val="tx1"/>
                </a:solidFill>
                <a:latin typeface="Arial" charset="0"/>
                <a:ea typeface="ＭＳ Ｐゴシック" charset="0"/>
              </a:defRPr>
            </a:lvl7pPr>
            <a:lvl8pPr marL="1990725" indent="1209675" eaLnBrk="0" fontAlgn="base" hangingPunct="0">
              <a:spcBef>
                <a:spcPct val="0"/>
              </a:spcBef>
              <a:spcAft>
                <a:spcPct val="0"/>
              </a:spcAft>
              <a:defRPr sz="2400">
                <a:solidFill>
                  <a:schemeClr val="tx1"/>
                </a:solidFill>
                <a:latin typeface="Arial" charset="0"/>
                <a:ea typeface="ＭＳ Ｐゴシック" charset="0"/>
              </a:defRPr>
            </a:lvl8pPr>
            <a:lvl9pPr marL="2447925" indent="1209675" eaLnBrk="0" fontAlgn="base" hangingPunct="0">
              <a:spcBef>
                <a:spcPct val="0"/>
              </a:spcBef>
              <a:spcAft>
                <a:spcPct val="0"/>
              </a:spcAft>
              <a:defRPr sz="2400">
                <a:solidFill>
                  <a:schemeClr val="tx1"/>
                </a:solidFill>
                <a:latin typeface="Arial" charset="0"/>
                <a:ea typeface="ＭＳ Ｐゴシック" charset="0"/>
              </a:defRPr>
            </a:lvl9pPr>
          </a:lstStyle>
          <a:p>
            <a:pPr marL="0" indent="0">
              <a:spcBef>
                <a:spcPts val="600"/>
              </a:spcBef>
              <a:spcAft>
                <a:spcPct val="40000"/>
              </a:spcAft>
              <a:buClr>
                <a:srgbClr val="F2AE1E"/>
              </a:buClr>
            </a:pPr>
            <a:r>
              <a:rPr lang="fr-FR" sz="1800" dirty="0" smtClean="0">
                <a:solidFill>
                  <a:srgbClr val="6D83B0"/>
                </a:solidFill>
                <a:latin typeface="Times New Roman" panose="02020603050405020304" pitchFamily="18" charset="0"/>
                <a:cs typeface="Times New Roman" panose="02020603050405020304" pitchFamily="18" charset="0"/>
              </a:rPr>
              <a:t>Les modalités du rendez-vous de carrière :</a:t>
            </a:r>
          </a:p>
          <a:p>
            <a:pPr marL="0" indent="0">
              <a:spcBef>
                <a:spcPts val="600"/>
              </a:spcBef>
              <a:spcAft>
                <a:spcPct val="40000"/>
              </a:spcAft>
              <a:buClr>
                <a:srgbClr val="F2AE1E"/>
              </a:buClr>
            </a:pPr>
            <a:r>
              <a:rPr lang="fr-FR" sz="1800" dirty="0" smtClean="0">
                <a:solidFill>
                  <a:srgbClr val="6D83B0"/>
                </a:solidFill>
                <a:latin typeface="Times New Roman" panose="02020603050405020304" pitchFamily="18" charset="0"/>
                <a:cs typeface="Times New Roman" panose="02020603050405020304" pitchFamily="18" charset="0"/>
              </a:rPr>
              <a:t>Le rendez-vous de carrière comprend – en fonction de la situation des agents - une inspection en classe et/ou un ou plusieurs entretiens.</a:t>
            </a:r>
          </a:p>
          <a:p>
            <a:pPr marL="0" indent="0">
              <a:spcBef>
                <a:spcPts val="600"/>
              </a:spcBef>
              <a:spcAft>
                <a:spcPct val="40000"/>
              </a:spcAft>
              <a:buClr>
                <a:srgbClr val="F2AE1E"/>
              </a:buClr>
            </a:pPr>
            <a:r>
              <a:rPr lang="fr-FR" sz="1800" dirty="0">
                <a:solidFill>
                  <a:srgbClr val="6D83B0"/>
                </a:solidFill>
                <a:latin typeface="Times New Roman" panose="02020603050405020304" pitchFamily="18" charset="0"/>
                <a:cs typeface="Times New Roman" panose="02020603050405020304" pitchFamily="18" charset="0"/>
              </a:rPr>
              <a:t>L’agent est informé à chaque étape du rendez-vous de carrière :</a:t>
            </a:r>
          </a:p>
          <a:p>
            <a:pPr marL="709613" lvl="3" indent="-342900">
              <a:spcBef>
                <a:spcPts val="600"/>
              </a:spcBef>
              <a:spcAft>
                <a:spcPct val="40000"/>
              </a:spcAft>
              <a:buClr>
                <a:srgbClr val="F2AE1E"/>
              </a:buClr>
              <a:buFont typeface="Arial" panose="020B0604020202020204" pitchFamily="34" charset="0"/>
              <a:buChar char="•"/>
            </a:pPr>
            <a:r>
              <a:rPr lang="fr-FR" sz="1800" dirty="0">
                <a:solidFill>
                  <a:srgbClr val="6D83B0"/>
                </a:solidFill>
                <a:latin typeface="Times New Roman" panose="02020603050405020304" pitchFamily="18" charset="0"/>
                <a:cs typeface="Times New Roman" panose="02020603050405020304" pitchFamily="18" charset="0"/>
              </a:rPr>
              <a:t>Une information individuelle en fin d’année scolaire précédant l’année du rendez-vous de </a:t>
            </a:r>
            <a:r>
              <a:rPr lang="fr-FR" sz="1800" dirty="0" smtClean="0">
                <a:solidFill>
                  <a:srgbClr val="6D83B0"/>
                </a:solidFill>
                <a:latin typeface="Times New Roman" panose="02020603050405020304" pitchFamily="18" charset="0"/>
                <a:cs typeface="Times New Roman" panose="02020603050405020304" pitchFamily="18" charset="0"/>
              </a:rPr>
              <a:t>carrière.</a:t>
            </a:r>
            <a:endParaRPr lang="fr-FR" sz="1800" dirty="0">
              <a:solidFill>
                <a:srgbClr val="6D83B0"/>
              </a:solidFill>
              <a:latin typeface="Times New Roman" panose="02020603050405020304" pitchFamily="18" charset="0"/>
              <a:cs typeface="Times New Roman" panose="02020603050405020304" pitchFamily="18" charset="0"/>
            </a:endParaRPr>
          </a:p>
          <a:p>
            <a:pPr marL="709613" lvl="3" indent="-342900">
              <a:spcBef>
                <a:spcPts val="600"/>
              </a:spcBef>
              <a:spcAft>
                <a:spcPct val="40000"/>
              </a:spcAft>
              <a:buClr>
                <a:srgbClr val="F2AE1E"/>
              </a:buClr>
              <a:buFont typeface="Arial" panose="020B0604020202020204" pitchFamily="34" charset="0"/>
              <a:buChar char="•"/>
            </a:pPr>
            <a:r>
              <a:rPr lang="fr-FR" sz="1800" dirty="0">
                <a:solidFill>
                  <a:srgbClr val="6D83B0"/>
                </a:solidFill>
                <a:latin typeface="Times New Roman" panose="02020603050405020304" pitchFamily="18" charset="0"/>
                <a:cs typeface="Times New Roman" panose="02020603050405020304" pitchFamily="18" charset="0"/>
              </a:rPr>
              <a:t>La communication du calendrier du rendez-vous de carrière au plus tard un mois avant la date </a:t>
            </a:r>
            <a:r>
              <a:rPr lang="fr-FR" sz="1800" dirty="0" smtClean="0">
                <a:solidFill>
                  <a:srgbClr val="6D83B0"/>
                </a:solidFill>
                <a:latin typeface="Times New Roman" panose="02020603050405020304" pitchFamily="18" charset="0"/>
                <a:cs typeface="Times New Roman" panose="02020603050405020304" pitchFamily="18" charset="0"/>
              </a:rPr>
              <a:t>de la première étape </a:t>
            </a:r>
            <a:r>
              <a:rPr lang="fr-FR" sz="1800" dirty="0">
                <a:solidFill>
                  <a:srgbClr val="6D83B0"/>
                </a:solidFill>
                <a:latin typeface="Times New Roman" panose="02020603050405020304" pitchFamily="18" charset="0"/>
                <a:cs typeface="Times New Roman" panose="02020603050405020304" pitchFamily="18" charset="0"/>
              </a:rPr>
              <a:t>de </a:t>
            </a:r>
            <a:r>
              <a:rPr lang="fr-FR" sz="1800" dirty="0" smtClean="0">
                <a:solidFill>
                  <a:srgbClr val="6D83B0"/>
                </a:solidFill>
                <a:latin typeface="Times New Roman" panose="02020603050405020304" pitchFamily="18" charset="0"/>
                <a:cs typeface="Times New Roman" panose="02020603050405020304" pitchFamily="18" charset="0"/>
              </a:rPr>
              <a:t>celui-ci (inspection et/ou entretien). </a:t>
            </a:r>
            <a:endParaRPr lang="fr-FR" sz="1800" dirty="0">
              <a:solidFill>
                <a:srgbClr val="6D83B0"/>
              </a:solidFill>
              <a:latin typeface="Times New Roman" panose="02020603050405020304" pitchFamily="18" charset="0"/>
              <a:cs typeface="Times New Roman" panose="02020603050405020304" pitchFamily="18" charset="0"/>
            </a:endParaRPr>
          </a:p>
          <a:p>
            <a:pPr marL="709613" lvl="3" indent="-342900">
              <a:spcBef>
                <a:spcPts val="600"/>
              </a:spcBef>
              <a:spcAft>
                <a:spcPct val="40000"/>
              </a:spcAft>
              <a:buClr>
                <a:srgbClr val="F2AE1E"/>
              </a:buClr>
              <a:buFont typeface="Arial" panose="020B0604020202020204" pitchFamily="34" charset="0"/>
              <a:buChar char="•"/>
            </a:pPr>
            <a:r>
              <a:rPr lang="fr-FR" sz="1800" dirty="0">
                <a:solidFill>
                  <a:srgbClr val="6D83B0"/>
                </a:solidFill>
                <a:latin typeface="Times New Roman" panose="02020603050405020304" pitchFamily="18" charset="0"/>
                <a:cs typeface="Times New Roman" panose="02020603050405020304" pitchFamily="18" charset="0"/>
              </a:rPr>
              <a:t>Une information par messagerie et par une application </a:t>
            </a:r>
            <a:r>
              <a:rPr lang="fr-FR" sz="1800" dirty="0" smtClean="0">
                <a:solidFill>
                  <a:srgbClr val="6D83B0"/>
                </a:solidFill>
                <a:latin typeface="Times New Roman" panose="02020603050405020304" pitchFamily="18" charset="0"/>
                <a:cs typeface="Times New Roman" panose="02020603050405020304" pitchFamily="18" charset="0"/>
              </a:rPr>
              <a:t>dédiée (SIAE) :</a:t>
            </a:r>
          </a:p>
          <a:p>
            <a:pPr marL="1625600" lvl="6" indent="-342900">
              <a:spcBef>
                <a:spcPts val="600"/>
              </a:spcBef>
              <a:spcAft>
                <a:spcPct val="40000"/>
              </a:spcAft>
              <a:buClr>
                <a:srgbClr val="F2AE1E"/>
              </a:buClr>
              <a:buFont typeface="Arial" panose="020B0604020202020204" pitchFamily="34" charset="0"/>
              <a:buChar char="•"/>
            </a:pPr>
            <a:r>
              <a:rPr lang="fr-FR" sz="1800" dirty="0" smtClean="0">
                <a:solidFill>
                  <a:srgbClr val="6D83B0"/>
                </a:solidFill>
                <a:latin typeface="Times New Roman" panose="02020603050405020304" pitchFamily="18" charset="0"/>
                <a:cs typeface="Times New Roman" panose="02020603050405020304" pitchFamily="18" charset="0"/>
              </a:rPr>
              <a:t>de la mise </a:t>
            </a:r>
            <a:r>
              <a:rPr lang="fr-FR" sz="1800" dirty="0">
                <a:solidFill>
                  <a:srgbClr val="6D83B0"/>
                </a:solidFill>
                <a:latin typeface="Times New Roman" panose="02020603050405020304" pitchFamily="18" charset="0"/>
                <a:cs typeface="Times New Roman" panose="02020603050405020304" pitchFamily="18" charset="0"/>
              </a:rPr>
              <a:t>à disposition des appréciations des </a:t>
            </a:r>
            <a:r>
              <a:rPr lang="fr-FR" sz="1800" dirty="0" smtClean="0">
                <a:solidFill>
                  <a:srgbClr val="6D83B0"/>
                </a:solidFill>
                <a:latin typeface="Times New Roman" panose="02020603050405020304" pitchFamily="18" charset="0"/>
                <a:cs typeface="Times New Roman" panose="02020603050405020304" pitchFamily="18" charset="0"/>
              </a:rPr>
              <a:t>évaluateurs</a:t>
            </a:r>
          </a:p>
          <a:p>
            <a:pPr marL="1625600" lvl="6" indent="-342900">
              <a:spcBef>
                <a:spcPts val="600"/>
              </a:spcBef>
              <a:spcAft>
                <a:spcPct val="40000"/>
              </a:spcAft>
              <a:buClr>
                <a:srgbClr val="F2AE1E"/>
              </a:buClr>
              <a:buFont typeface="Arial" panose="020B0604020202020204" pitchFamily="34" charset="0"/>
              <a:buChar char="•"/>
            </a:pPr>
            <a:r>
              <a:rPr lang="fr-FR" sz="1800" dirty="0" smtClean="0">
                <a:solidFill>
                  <a:srgbClr val="6D83B0"/>
                </a:solidFill>
                <a:latin typeface="Times New Roman" panose="02020603050405020304" pitchFamily="18" charset="0"/>
                <a:cs typeface="Times New Roman" panose="02020603050405020304" pitchFamily="18" charset="0"/>
              </a:rPr>
              <a:t>de la mise à disposition de l’appréciation finale.</a:t>
            </a:r>
            <a:endParaRPr lang="fr-FR" sz="1800" dirty="0">
              <a:solidFill>
                <a:srgbClr val="6D83B0"/>
              </a:solidFill>
              <a:latin typeface="Times New Roman" panose="02020603050405020304" pitchFamily="18" charset="0"/>
              <a:cs typeface="Times New Roman" panose="02020603050405020304" pitchFamily="18" charset="0"/>
            </a:endParaRPr>
          </a:p>
        </p:txBody>
      </p:sp>
      <p:sp>
        <p:nvSpPr>
          <p:cNvPr id="5" name="ZoneTexte 4"/>
          <p:cNvSpPr txBox="1"/>
          <p:nvPr/>
        </p:nvSpPr>
        <p:spPr>
          <a:xfrm>
            <a:off x="2555776" y="6381328"/>
            <a:ext cx="4608512" cy="230832"/>
          </a:xfrm>
          <a:prstGeom prst="rect">
            <a:avLst/>
          </a:prstGeom>
          <a:solidFill>
            <a:schemeClr val="bg1"/>
          </a:solidFill>
        </p:spPr>
        <p:txBody>
          <a:bodyPr wrap="square" rtlCol="0">
            <a:spAutoFit/>
          </a:bodyPr>
          <a:lstStyle/>
          <a:p>
            <a:r>
              <a:rPr lang="fr-FR" sz="900" dirty="0">
                <a:solidFill>
                  <a:srgbClr val="6D83B0"/>
                </a:solidFill>
                <a:latin typeface="Calibri" charset="0"/>
                <a:cs typeface="Arial" charset="0"/>
              </a:rPr>
              <a:t>DGRH </a:t>
            </a:r>
            <a:r>
              <a:rPr lang="fr-FR" sz="900" dirty="0" smtClean="0">
                <a:solidFill>
                  <a:srgbClr val="6D83B0"/>
                </a:solidFill>
                <a:latin typeface="Calibri" charset="0"/>
                <a:cs typeface="Arial" charset="0"/>
              </a:rPr>
              <a:t>B </a:t>
            </a:r>
            <a:r>
              <a:rPr lang="fr-FR" sz="900" dirty="0">
                <a:solidFill>
                  <a:srgbClr val="6D83B0"/>
                </a:solidFill>
                <a:latin typeface="Calibri" charset="0"/>
                <a:cs typeface="Arial" charset="0"/>
              </a:rPr>
              <a:t>– </a:t>
            </a:r>
            <a:r>
              <a:rPr lang="fr-FR" sz="900" dirty="0" smtClean="0">
                <a:solidFill>
                  <a:srgbClr val="6D83B0"/>
                </a:solidFill>
                <a:latin typeface="Calibri" charset="0"/>
                <a:cs typeface="Arial" charset="0"/>
              </a:rPr>
              <a:t>Septembre  2017</a:t>
            </a:r>
            <a:endParaRPr lang="fr-FR" sz="900" dirty="0">
              <a:solidFill>
                <a:srgbClr val="6D83B0"/>
              </a:solidFill>
              <a:latin typeface="Calibri" charset="0"/>
              <a:cs typeface="Arial" charset="0"/>
            </a:endParaRPr>
          </a:p>
        </p:txBody>
      </p:sp>
    </p:spTree>
    <p:extLst>
      <p:ext uri="{BB962C8B-B14F-4D97-AF65-F5344CB8AC3E}">
        <p14:creationId xmlns:p14="http://schemas.microsoft.com/office/powerpoint/2010/main" val="145718867"/>
      </p:ext>
    </p:extLst>
  </p:cSld>
  <p:clrMapOvr>
    <a:masterClrMapping/>
  </p:clrMapOvr>
  <p:timing>
    <p:tnLst>
      <p:par>
        <p:cTn id="1" dur="indefinite" restart="never" nodeType="tmRoot"/>
      </p:par>
    </p:tnLst>
  </p:timing>
</p:sld>
</file>

<file path=ppt/theme/theme1.xml><?xml version="1.0" encoding="utf-8"?>
<a:theme xmlns:a="http://schemas.openxmlformats.org/drawingml/2006/main" name="Page de couvertur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Page de partie ">
  <a:themeElements>
    <a:clrScheme name="1_Modèle par défaut 1">
      <a:dk1>
        <a:srgbClr val="000000"/>
      </a:dk1>
      <a:lt1>
        <a:srgbClr val="FFFFFF"/>
      </a:lt1>
      <a:dk2>
        <a:srgbClr val="3C3C3C"/>
      </a:dk2>
      <a:lt2>
        <a:srgbClr val="646464"/>
      </a:lt2>
      <a:accent1>
        <a:srgbClr val="0062A8"/>
      </a:accent1>
      <a:accent2>
        <a:srgbClr val="3671B2"/>
      </a:accent2>
      <a:accent3>
        <a:srgbClr val="FFFFFF"/>
      </a:accent3>
      <a:accent4>
        <a:srgbClr val="000000"/>
      </a:accent4>
      <a:accent5>
        <a:srgbClr val="AAB7D1"/>
      </a:accent5>
      <a:accent6>
        <a:srgbClr val="3066A1"/>
      </a:accent6>
      <a:hlink>
        <a:srgbClr val="C9E8F7"/>
      </a:hlink>
      <a:folHlink>
        <a:srgbClr val="DEEEF8"/>
      </a:folHlink>
    </a:clrScheme>
    <a:fontScheme name="1_Modèle par défaut">
      <a:majorFont>
        <a:latin typeface="Arial"/>
        <a:ea typeface="Arial"/>
        <a:cs typeface="Arial"/>
      </a:majorFont>
      <a:minorFont>
        <a:latin typeface="Arial"/>
        <a:ea typeface="Arial"/>
        <a:cs typeface="Arial"/>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1_Modèle par défaut 1">
        <a:dk1>
          <a:srgbClr val="000000"/>
        </a:dk1>
        <a:lt1>
          <a:srgbClr val="FFFFFF"/>
        </a:lt1>
        <a:dk2>
          <a:srgbClr val="3C3C3C"/>
        </a:dk2>
        <a:lt2>
          <a:srgbClr val="646464"/>
        </a:lt2>
        <a:accent1>
          <a:srgbClr val="0062A8"/>
        </a:accent1>
        <a:accent2>
          <a:srgbClr val="3671B2"/>
        </a:accent2>
        <a:accent3>
          <a:srgbClr val="FFFFFF"/>
        </a:accent3>
        <a:accent4>
          <a:srgbClr val="000000"/>
        </a:accent4>
        <a:accent5>
          <a:srgbClr val="AAB7D1"/>
        </a:accent5>
        <a:accent6>
          <a:srgbClr val="3066A1"/>
        </a:accent6>
        <a:hlink>
          <a:srgbClr val="C9E8F7"/>
        </a:hlink>
        <a:folHlink>
          <a:srgbClr val="DEEEF8"/>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Pages de contenu">
  <a:themeElements>
    <a:clrScheme name="masque MENJVA_masque bleu ciel 1">
      <a:dk1>
        <a:srgbClr val="000000"/>
      </a:dk1>
      <a:lt1>
        <a:srgbClr val="FFFFFF"/>
      </a:lt1>
      <a:dk2>
        <a:srgbClr val="3C3C3C"/>
      </a:dk2>
      <a:lt2>
        <a:srgbClr val="646464"/>
      </a:lt2>
      <a:accent1>
        <a:srgbClr val="0062A8"/>
      </a:accent1>
      <a:accent2>
        <a:srgbClr val="3671B2"/>
      </a:accent2>
      <a:accent3>
        <a:srgbClr val="FFFFFF"/>
      </a:accent3>
      <a:accent4>
        <a:srgbClr val="000000"/>
      </a:accent4>
      <a:accent5>
        <a:srgbClr val="AAB7D1"/>
      </a:accent5>
      <a:accent6>
        <a:srgbClr val="3066A1"/>
      </a:accent6>
      <a:hlink>
        <a:srgbClr val="C9E8F7"/>
      </a:hlink>
      <a:folHlink>
        <a:srgbClr val="DEEEF8"/>
      </a:folHlink>
    </a:clrScheme>
    <a:fontScheme name="masque MENJVA_masque bleu ciel">
      <a:majorFont>
        <a:latin typeface="Arial"/>
        <a:ea typeface="Arial"/>
        <a:cs typeface="Arial"/>
      </a:majorFont>
      <a:minorFont>
        <a:latin typeface="Arial"/>
        <a:ea typeface="Arial"/>
        <a:cs typeface="Arial"/>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masque MENJVA_masque bleu ciel 1">
        <a:dk1>
          <a:srgbClr val="000000"/>
        </a:dk1>
        <a:lt1>
          <a:srgbClr val="FFFFFF"/>
        </a:lt1>
        <a:dk2>
          <a:srgbClr val="3C3C3C"/>
        </a:dk2>
        <a:lt2>
          <a:srgbClr val="646464"/>
        </a:lt2>
        <a:accent1>
          <a:srgbClr val="0062A8"/>
        </a:accent1>
        <a:accent2>
          <a:srgbClr val="3671B2"/>
        </a:accent2>
        <a:accent3>
          <a:srgbClr val="FFFFFF"/>
        </a:accent3>
        <a:accent4>
          <a:srgbClr val="000000"/>
        </a:accent4>
        <a:accent5>
          <a:srgbClr val="AAB7D1"/>
        </a:accent5>
        <a:accent6>
          <a:srgbClr val="3066A1"/>
        </a:accent6>
        <a:hlink>
          <a:srgbClr val="C9E8F7"/>
        </a:hlink>
        <a:folHlink>
          <a:srgbClr val="DEEEF8"/>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Conception personnalisé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Page de fin de la présentation">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Conception personnalisé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1_Conception personnalisé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73AB55E0CC5DA459F57F5A42893F46A005A087D358B12CA4E82A8A8BA9B8A8CF200D3544DBFAD4F664AA25DF68E6D1F0A9E00689F2856DFEDCE40890FDCED81A7DFC900B0FD487FDFE86A45A4CEB025FE597C39" ma:contentTypeVersion="2" ma:contentTypeDescription="Crée un document." ma:contentTypeScope="" ma:versionID="5be7193f98171b88704299f47e0d3317">
  <xsd:schema xmlns:xsd="http://www.w3.org/2001/XMLSchema" xmlns:xs="http://www.w3.org/2001/XMLSchema" xmlns:p="http://schemas.microsoft.com/office/2006/metadata/properties" xmlns:ns2="8e1ff911-301a-4221-9877-3328f064f81b" targetNamespace="http://schemas.microsoft.com/office/2006/metadata/properties" ma:root="true" ma:fieldsID="cbc44c34984c28393d424f48e8c02bda" ns2:_="">
    <xsd:import namespace="8e1ff911-301a-4221-9877-3328f064f81b"/>
    <xsd:element name="properties">
      <xsd:complexType>
        <xsd:sequence>
          <xsd:element name="documentManagement">
            <xsd:complexType>
              <xsd:all>
                <xsd:element ref="ns2:Description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e1ff911-301a-4221-9877-3328f064f81b" elementFormDefault="qualified">
    <xsd:import namespace="http://schemas.microsoft.com/office/2006/documentManagement/types"/>
    <xsd:import namespace="http://schemas.microsoft.com/office/infopath/2007/PartnerControls"/>
    <xsd:element name="Description0" ma:index="8" nillable="true" ma:displayName="Description" ma:description="Description du document" ma:internalName="Description0">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ma:readOnly="true"/>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Description0 xmlns="8e1ff911-301a-4221-9877-3328f064f81b">Diaporama présentant la rénovation de la carrière des personnels enseignants, d'éducation et psychologues</Description0>
  </documentManagement>
</p:properties>
</file>

<file path=customXml/itemProps1.xml><?xml version="1.0" encoding="utf-8"?>
<ds:datastoreItem xmlns:ds="http://schemas.openxmlformats.org/officeDocument/2006/customXml" ds:itemID="{BA3ED2BC-6D98-4E9E-A6F4-6708F5382052}">
  <ds:schemaRefs>
    <ds:schemaRef ds:uri="http://schemas.microsoft.com/sharepoint/v3/contenttype/forms"/>
  </ds:schemaRefs>
</ds:datastoreItem>
</file>

<file path=customXml/itemProps2.xml><?xml version="1.0" encoding="utf-8"?>
<ds:datastoreItem xmlns:ds="http://schemas.openxmlformats.org/officeDocument/2006/customXml" ds:itemID="{EE5C8CFE-E36E-40B6-9EBA-CFB2798F246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e1ff911-301a-4221-9877-3328f064f81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12DBCBA-1A6E-4F06-8EF2-D5C08654C522}">
  <ds:schemaRefs>
    <ds:schemaRef ds:uri="http://purl.org/dc/terms/"/>
    <ds:schemaRef ds:uri="http://schemas.microsoft.com/office/infopath/2007/PartnerControls"/>
    <ds:schemaRef ds:uri="http://www.w3.org/XML/1998/namespace"/>
    <ds:schemaRef ds:uri="http://schemas.microsoft.com/office/2006/documentManagement/types"/>
    <ds:schemaRef ds:uri="http://purl.org/dc/dcmitype/"/>
    <ds:schemaRef ds:uri="8e1ff911-301a-4221-9877-3328f064f81b"/>
    <ds:schemaRef ds:uri="http://schemas.openxmlformats.org/package/2006/metadata/core-properties"/>
    <ds:schemaRef ds:uri="http://schemas.microsoft.com/office/2006/metadata/properties"/>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masque MENJVA_masque bleu ciel</Template>
  <TotalTime>2806</TotalTime>
  <Words>1158</Words>
  <Application>Microsoft Office PowerPoint</Application>
  <PresentationFormat>Affichage à l'écran (4:3)</PresentationFormat>
  <Paragraphs>96</Paragraphs>
  <Slides>17</Slides>
  <Notes>0</Notes>
  <HiddenSlides>0</HiddenSlides>
  <MMClips>0</MMClips>
  <ScaleCrop>false</ScaleCrop>
  <HeadingPairs>
    <vt:vector size="6" baseType="variant">
      <vt:variant>
        <vt:lpstr>Polices utilisées</vt:lpstr>
      </vt:variant>
      <vt:variant>
        <vt:i4>5</vt:i4>
      </vt:variant>
      <vt:variant>
        <vt:lpstr>Thème</vt:lpstr>
      </vt:variant>
      <vt:variant>
        <vt:i4>7</vt:i4>
      </vt:variant>
      <vt:variant>
        <vt:lpstr>Titres des diapositives</vt:lpstr>
      </vt:variant>
      <vt:variant>
        <vt:i4>17</vt:i4>
      </vt:variant>
    </vt:vector>
  </HeadingPairs>
  <TitlesOfParts>
    <vt:vector size="29" baseType="lpstr">
      <vt:lpstr>ＭＳ Ｐゴシック</vt:lpstr>
      <vt:lpstr>Arial</vt:lpstr>
      <vt:lpstr>Calibri</vt:lpstr>
      <vt:lpstr>Times New Roman</vt:lpstr>
      <vt:lpstr>Wingdings</vt:lpstr>
      <vt:lpstr>Page de couverture</vt:lpstr>
      <vt:lpstr>Page de partie </vt:lpstr>
      <vt:lpstr>Pages de contenu</vt:lpstr>
      <vt:lpstr>2_Conception personnalisée</vt:lpstr>
      <vt:lpstr>Page de fin de la présentation</vt:lpstr>
      <vt:lpstr>Conception personnalisée</vt:lpstr>
      <vt:lpstr>1_Conception personnalisée</vt:lpstr>
      <vt:lpstr>Présentation PowerPoint</vt:lpstr>
      <vt:lpstr>Présentation PowerPoint</vt:lpstr>
      <vt:lpstr>Une carrière simplifiée et revalorisée </vt:lpstr>
      <vt:lpstr>Présentation PowerPoint</vt:lpstr>
      <vt:lpstr>Les 3 RV de carrière</vt:lpstr>
      <vt:lpstr>                                                                                Le CR du RV de carrière   </vt:lpstr>
      <vt:lpstr>Présentation PowerPoint</vt:lpstr>
      <vt:lpstr>Présentation PowerPoint</vt:lpstr>
      <vt:lpstr>Présentation PowerPoint</vt:lpstr>
      <vt:lpstr>Présentation PowerPoint</vt:lpstr>
      <vt:lpstr>Une nécessaire phase de préparation par l’agent </vt:lpstr>
      <vt:lpstr>Présentation PowerPoint</vt:lpstr>
      <vt:lpstr>Présentation PowerPoint</vt:lpstr>
      <vt:lpstr>Présentation PowerPoint</vt:lpstr>
      <vt:lpstr>Présentation PowerPoint</vt:lpstr>
      <vt:lpstr>Une carrière revalorisée De nouvelles modalités d’avancement (2/2)</vt:lpstr>
      <vt:lpstr>Présentation PowerPoint</vt:lpstr>
    </vt:vector>
  </TitlesOfParts>
  <Company>MEN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STSI</dc:creator>
  <cp:lastModifiedBy>IEN</cp:lastModifiedBy>
  <cp:revision>169</cp:revision>
  <cp:lastPrinted>2017-08-29T09:24:28Z</cp:lastPrinted>
  <dcterms:created xsi:type="dcterms:W3CDTF">2011-10-28T07:12:19Z</dcterms:created>
  <dcterms:modified xsi:type="dcterms:W3CDTF">2017-12-05T15:01:22Z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0x010100873AB55E0CC5DA459F57F5A42893F46A005A087D358B12CA4E82A8A8BA9B8A8CF200D3544DBFAD4F664AA25DF68E6D1F0A9E00689F2856DFEDCE40890FDCED81A7DFC900B0FD487FDFE86A45A4CEB025FE597C39</vt:lpwstr>
  </property>
</Properties>
</file>