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EGI2qOI85yfi0G2lVy9sw==" hashData="exafLLW/Ff8k9ipz6GLtaRn2Nq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88D6D-265D-9246-A74B-2A61DA6AA060}" type="datetimeFigureOut">
              <a:rPr lang="fr-FR" smtClean="0"/>
              <a:t>02/04/17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C1D45-207C-6446-9AC7-91EBBCA60DC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20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77E80-4C14-3746-8082-D36F6B2E20E5}" type="datetimeFigureOut">
              <a:rPr lang="fr-FR" smtClean="0"/>
              <a:t>02/04/17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0B745-8330-024B-80BE-B0427D857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59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CC88-9D48-F144-8C6B-4E9DC1D64BD5}" type="datetime1">
              <a:rPr lang="fr-FR" smtClean="0"/>
              <a:t>02/04/17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1B63-5710-914B-B02A-D5F3DD97C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0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6D82-6E70-8A4A-9CE7-01C69215AF59}" type="datetime1">
              <a:rPr lang="fr-FR" smtClean="0"/>
              <a:t>02/04/17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1B63-5710-914B-B02A-D5F3DD97C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51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D270-0A8C-8E4F-ADB8-F18299AEAE26}" type="datetime1">
              <a:rPr lang="fr-FR" smtClean="0"/>
              <a:t>02/04/17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1B63-5710-914B-B02A-D5F3DD97C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99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0634-5ADC-C449-8F96-B5DEB982162E}" type="datetime1">
              <a:rPr lang="fr-FR" smtClean="0"/>
              <a:t>02/04/17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1B63-5710-914B-B02A-D5F3DD97C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73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FD7F-FCEB-E046-8E9F-699165CA22DD}" type="datetime1">
              <a:rPr lang="fr-FR" smtClean="0"/>
              <a:t>02/04/17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1B63-5710-914B-B02A-D5F3DD97C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01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0A4-8B49-4944-A0FA-C2E1CFEA38AB}" type="datetime1">
              <a:rPr lang="fr-FR" smtClean="0"/>
              <a:t>02/04/17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1B63-5710-914B-B02A-D5F3DD97C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46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3312-C2A6-014B-BC21-427105A7F80B}" type="datetime1">
              <a:rPr lang="fr-FR" smtClean="0"/>
              <a:t>02/04/17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1B63-5710-914B-B02A-D5F3DD97C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88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3203-E309-8A49-A345-15DC3C0DBF87}" type="datetime1">
              <a:rPr lang="fr-FR" smtClean="0"/>
              <a:t>02/04/17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1B63-5710-914B-B02A-D5F3DD97C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83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84AD-284B-3144-96B0-36203DC4C88D}" type="datetime1">
              <a:rPr lang="fr-FR" smtClean="0"/>
              <a:t>02/04/17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1B63-5710-914B-B02A-D5F3DD97C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79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D95C-C2AD-DA47-91D1-CBA259275A20}" type="datetime1">
              <a:rPr lang="fr-FR" smtClean="0"/>
              <a:t>02/04/17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1B63-5710-914B-B02A-D5F3DD97C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9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751-E0DB-334E-8D16-FC7BEE301046}" type="datetime1">
              <a:rPr lang="fr-FR" smtClean="0"/>
              <a:t>02/04/17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1B63-5710-914B-B02A-D5F3DD97C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09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E89C-F4A7-A54D-B686-321066B7CB07}" type="datetime1">
              <a:rPr lang="fr-FR" smtClean="0"/>
              <a:t>02/04/17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MULLER MANGEONJEAN CELINE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1B63-5710-914B-B02A-D5F3DD97C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97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AIDER LES ELEVES A CONSTRUIRE LE NOMBRE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Ecole Maternelle AMELIE II</a:t>
            </a:r>
          </a:p>
          <a:p>
            <a:r>
              <a:rPr lang="fr-FR" dirty="0" smtClean="0"/>
              <a:t>RICHWILLER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36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thsGS0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6298"/>
          <a:stretch/>
        </p:blipFill>
        <p:spPr>
          <a:xfrm>
            <a:off x="2146299" y="-6"/>
            <a:ext cx="5256000" cy="6759603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97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thsGS0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0"/>
          <a:stretch/>
        </p:blipFill>
        <p:spPr>
          <a:xfrm>
            <a:off x="1836000" y="0"/>
            <a:ext cx="5472000" cy="6482845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99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thsPS0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9"/>
          <a:stretch/>
        </p:blipFill>
        <p:spPr>
          <a:xfrm>
            <a:off x="1836007" y="6"/>
            <a:ext cx="5471986" cy="5639739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07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thsPS0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6"/>
          <a:stretch/>
        </p:blipFill>
        <p:spPr>
          <a:xfrm>
            <a:off x="1840617" y="0"/>
            <a:ext cx="5462767" cy="695701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93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thsPS0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0"/>
          <a:stretch/>
        </p:blipFill>
        <p:spPr>
          <a:xfrm>
            <a:off x="1836000" y="0"/>
            <a:ext cx="5472000" cy="660136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15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thsMS0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6"/>
          <a:stretch/>
        </p:blipFill>
        <p:spPr>
          <a:xfrm>
            <a:off x="1836000" y="-188942"/>
            <a:ext cx="5472000" cy="7122844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21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thsMS0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4"/>
          <a:stretch/>
        </p:blipFill>
        <p:spPr>
          <a:xfrm>
            <a:off x="1836001" y="0"/>
            <a:ext cx="5471999" cy="6743591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99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thsMS0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4"/>
          <a:stretch/>
        </p:blipFill>
        <p:spPr>
          <a:xfrm>
            <a:off x="1836003" y="0"/>
            <a:ext cx="5471995" cy="6470984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37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thsMSGS0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2"/>
          <a:stretch/>
        </p:blipFill>
        <p:spPr>
          <a:xfrm>
            <a:off x="2146299" y="-178441"/>
            <a:ext cx="5220000" cy="6885266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74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thsGS0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" b="6349"/>
          <a:stretch/>
        </p:blipFill>
        <p:spPr>
          <a:xfrm>
            <a:off x="2146299" y="1"/>
            <a:ext cx="5148000" cy="669662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MULLER MANGEONJEAN CELINE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038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</Words>
  <Application>Microsoft Macintosh PowerPoint</Application>
  <PresentationFormat>Présentation à l'écran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AIDER LES ELEVES A CONSTRUIRE LE NOMBRE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AIDER LES ELEVES A CONSTRUIRE LE NOMBRE</dc:title>
  <dc:subject/>
  <dc:creator>CÉLINE MANGEONJEAN</dc:creator>
  <cp:keywords/>
  <dc:description/>
  <cp:lastModifiedBy>CÉLINE MANGEONJEAN</cp:lastModifiedBy>
  <cp:revision>4</cp:revision>
  <dcterms:created xsi:type="dcterms:W3CDTF">2017-04-02T15:33:33Z</dcterms:created>
  <dcterms:modified xsi:type="dcterms:W3CDTF">2017-04-02T15:51:25Z</dcterms:modified>
  <cp:category/>
</cp:coreProperties>
</file>